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0"/>
  </p:notesMasterIdLst>
  <p:sldIdLst>
    <p:sldId id="256" r:id="rId6"/>
    <p:sldId id="340" r:id="rId7"/>
    <p:sldId id="362" r:id="rId8"/>
    <p:sldId id="363" r:id="rId9"/>
    <p:sldId id="364" r:id="rId10"/>
    <p:sldId id="328" r:id="rId11"/>
    <p:sldId id="365" r:id="rId12"/>
    <p:sldId id="367" r:id="rId13"/>
    <p:sldId id="368" r:id="rId14"/>
    <p:sldId id="369" r:id="rId15"/>
    <p:sldId id="370" r:id="rId16"/>
    <p:sldId id="372" r:id="rId17"/>
    <p:sldId id="371" r:id="rId18"/>
    <p:sldId id="304" r:id="rId19"/>
  </p:sldIdLst>
  <p:sldSz cx="18288000" cy="10287000"/>
  <p:notesSz cx="6858000" cy="9144000"/>
  <p:embeddedFontLst>
    <p:embeddedFont>
      <p:font typeface="Montserrat" panose="00000500000000000000" pitchFamily="2"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C4C"/>
    <a:srgbClr val="CEB364"/>
    <a:srgbClr val="C4B17D"/>
    <a:srgbClr val="DAC588"/>
    <a:srgbClr val="D8C58A"/>
    <a:srgbClr val="0B1433"/>
    <a:srgbClr val="956213"/>
    <a:srgbClr val="6C6C6C"/>
    <a:srgbClr val="95874D"/>
    <a:srgbClr val="147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5B469-4C13-4C3B-B201-71C70D854A7E}" v="58" dt="2025-12-22T06:59:11.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08" autoAdjust="0"/>
    <p:restoredTop sz="94694" autoAdjust="0"/>
  </p:normalViewPr>
  <p:slideViewPr>
    <p:cSldViewPr>
      <p:cViewPr varScale="1">
        <p:scale>
          <a:sx n="70" d="100"/>
          <a:sy n="70" d="100"/>
        </p:scale>
        <p:origin x="10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ran Asharpota" userId="3c19ef55-4855-48a2-a240-5ed19dc94e30" providerId="ADAL" clId="{4C97FE62-ED2D-41A9-B8EC-3F3DB5173860}"/>
    <pc:docChg chg="undo custSel addSld delSld modSld sldOrd">
      <pc:chgData name="Simran Asharpota" userId="3c19ef55-4855-48a2-a240-5ed19dc94e30" providerId="ADAL" clId="{4C97FE62-ED2D-41A9-B8EC-3F3DB5173860}" dt="2025-12-22T06:59:13.490" v="817" actId="478"/>
      <pc:docMkLst>
        <pc:docMk/>
      </pc:docMkLst>
      <pc:sldChg chg="addSp delSp modSp add mod">
        <pc:chgData name="Simran Asharpota" userId="3c19ef55-4855-48a2-a240-5ed19dc94e30" providerId="ADAL" clId="{4C97FE62-ED2D-41A9-B8EC-3F3DB5173860}" dt="2025-12-22T06:59:13.490" v="817" actId="478"/>
        <pc:sldMkLst>
          <pc:docMk/>
          <pc:sldMk cId="0" sldId="256"/>
        </pc:sldMkLst>
        <pc:spChg chg="add mod">
          <ac:chgData name="Simran Asharpota" userId="3c19ef55-4855-48a2-a240-5ed19dc94e30" providerId="ADAL" clId="{4C97FE62-ED2D-41A9-B8EC-3F3DB5173860}" dt="2025-12-22T06:59:11.420" v="816"/>
          <ac:spMkLst>
            <pc:docMk/>
            <pc:sldMk cId="0" sldId="256"/>
            <ac:spMk id="2" creationId="{FC204AB7-C086-4C41-DC81-A740D84DD8E0}"/>
          </ac:spMkLst>
        </pc:spChg>
        <pc:spChg chg="del mod">
          <ac:chgData name="Simran Asharpota" userId="3c19ef55-4855-48a2-a240-5ed19dc94e30" providerId="ADAL" clId="{4C97FE62-ED2D-41A9-B8EC-3F3DB5173860}" dt="2025-12-22T06:59:13.490" v="817" actId="478"/>
          <ac:spMkLst>
            <pc:docMk/>
            <pc:sldMk cId="0" sldId="256"/>
            <ac:spMk id="11" creationId="{7642F193-8BA3-0193-5FA2-265E1EB31701}"/>
          </ac:spMkLst>
        </pc:spChg>
        <pc:spChg chg="mod">
          <ac:chgData name="Simran Asharpota" userId="3c19ef55-4855-48a2-a240-5ed19dc94e30" providerId="ADAL" clId="{4C97FE62-ED2D-41A9-B8EC-3F3DB5173860}" dt="2025-12-22T06:57:36.109" v="732" actId="14100"/>
          <ac:spMkLst>
            <pc:docMk/>
            <pc:sldMk cId="0" sldId="256"/>
            <ac:spMk id="27" creationId="{519200EB-4277-A117-179D-DF8A4569DC6B}"/>
          </ac:spMkLst>
        </pc:spChg>
      </pc:sldChg>
      <pc:sldChg chg="delSp modSp add mod">
        <pc:chgData name="Simran Asharpota" userId="3c19ef55-4855-48a2-a240-5ed19dc94e30" providerId="ADAL" clId="{4C97FE62-ED2D-41A9-B8EC-3F3DB5173860}" dt="2025-12-22T06:59:00.364" v="815" actId="20577"/>
        <pc:sldMkLst>
          <pc:docMk/>
          <pc:sldMk cId="881904078" sldId="304"/>
        </pc:sldMkLst>
        <pc:spChg chg="mod">
          <ac:chgData name="Simran Asharpota" userId="3c19ef55-4855-48a2-a240-5ed19dc94e30" providerId="ADAL" clId="{4C97FE62-ED2D-41A9-B8EC-3F3DB5173860}" dt="2025-12-22T06:59:00.364" v="815" actId="20577"/>
          <ac:spMkLst>
            <pc:docMk/>
            <pc:sldMk cId="881904078" sldId="304"/>
            <ac:spMk id="3" creationId="{4CABA62A-64E1-5B0F-249C-5A94D2CF6B40}"/>
          </ac:spMkLst>
        </pc:spChg>
        <pc:spChg chg="mod">
          <ac:chgData name="Simran Asharpota" userId="3c19ef55-4855-48a2-a240-5ed19dc94e30" providerId="ADAL" clId="{4C97FE62-ED2D-41A9-B8EC-3F3DB5173860}" dt="2025-12-22T06:58:54.870" v="808" actId="1076"/>
          <ac:spMkLst>
            <pc:docMk/>
            <pc:sldMk cId="881904078" sldId="304"/>
            <ac:spMk id="10" creationId="{80B310C0-86F2-EB76-5388-05287D3DA430}"/>
          </ac:spMkLst>
        </pc:spChg>
        <pc:spChg chg="del">
          <ac:chgData name="Simran Asharpota" userId="3c19ef55-4855-48a2-a240-5ed19dc94e30" providerId="ADAL" clId="{4C97FE62-ED2D-41A9-B8EC-3F3DB5173860}" dt="2025-12-22T06:58:34.336" v="804" actId="478"/>
          <ac:spMkLst>
            <pc:docMk/>
            <pc:sldMk cId="881904078" sldId="304"/>
            <ac:spMk id="17" creationId="{35CE6194-6E42-86FB-4E80-3EE7C94D6B80}"/>
          </ac:spMkLst>
        </pc:spChg>
        <pc:spChg chg="mod">
          <ac:chgData name="Simran Asharpota" userId="3c19ef55-4855-48a2-a240-5ed19dc94e30" providerId="ADAL" clId="{4C97FE62-ED2D-41A9-B8EC-3F3DB5173860}" dt="2025-12-22T06:58:51.842" v="807" actId="1076"/>
          <ac:spMkLst>
            <pc:docMk/>
            <pc:sldMk cId="881904078" sldId="304"/>
            <ac:spMk id="18" creationId="{3F9A1EB2-7550-7DA5-3A76-8ABBB989FC8A}"/>
          </ac:spMkLst>
        </pc:spChg>
        <pc:picChg chg="mod">
          <ac:chgData name="Simran Asharpota" userId="3c19ef55-4855-48a2-a240-5ed19dc94e30" providerId="ADAL" clId="{4C97FE62-ED2D-41A9-B8EC-3F3DB5173860}" dt="2025-12-22T06:58:46.536" v="806" actId="14100"/>
          <ac:picMkLst>
            <pc:docMk/>
            <pc:sldMk cId="881904078" sldId="304"/>
            <ac:picMk id="15" creationId="{3C1537D2-41AD-3CB5-4380-D75FC463E0E5}"/>
          </ac:picMkLst>
        </pc:picChg>
      </pc:sldChg>
      <pc:sldChg chg="modSp add mod ord">
        <pc:chgData name="Simran Asharpota" userId="3c19ef55-4855-48a2-a240-5ed19dc94e30" providerId="ADAL" clId="{4C97FE62-ED2D-41A9-B8EC-3F3DB5173860}" dt="2025-12-22T06:17:45.847" v="542" actId="14100"/>
        <pc:sldMkLst>
          <pc:docMk/>
          <pc:sldMk cId="508813730" sldId="328"/>
        </pc:sldMkLst>
        <pc:spChg chg="mod">
          <ac:chgData name="Simran Asharpota" userId="3c19ef55-4855-48a2-a240-5ed19dc94e30" providerId="ADAL" clId="{4C97FE62-ED2D-41A9-B8EC-3F3DB5173860}" dt="2025-12-22T06:17:45.847" v="542" actId="14100"/>
          <ac:spMkLst>
            <pc:docMk/>
            <pc:sldMk cId="508813730" sldId="328"/>
            <ac:spMk id="11" creationId="{4948E926-6EA5-CF2B-4583-F85596FFFEB0}"/>
          </ac:spMkLst>
        </pc:spChg>
        <pc:spChg chg="mod">
          <ac:chgData name="Simran Asharpota" userId="3c19ef55-4855-48a2-a240-5ed19dc94e30" providerId="ADAL" clId="{4C97FE62-ED2D-41A9-B8EC-3F3DB5173860}" dt="2025-12-22T06:16:58.647" v="526"/>
          <ac:spMkLst>
            <pc:docMk/>
            <pc:sldMk cId="508813730" sldId="328"/>
            <ac:spMk id="27" creationId="{0BD98871-F5AD-7FAE-41E8-D00BCAA7E03B}"/>
          </ac:spMkLst>
        </pc:spChg>
        <pc:grpChg chg="mod">
          <ac:chgData name="Simran Asharpota" userId="3c19ef55-4855-48a2-a240-5ed19dc94e30" providerId="ADAL" clId="{4C97FE62-ED2D-41A9-B8EC-3F3DB5173860}" dt="2025-12-22T06:17:34.936" v="538" actId="14100"/>
          <ac:grpSpMkLst>
            <pc:docMk/>
            <pc:sldMk cId="508813730" sldId="328"/>
            <ac:grpSpMk id="2" creationId="{0448147A-B254-82E8-91F7-5B54E5D1C5DC}"/>
          </ac:grpSpMkLst>
        </pc:grpChg>
        <pc:picChg chg="mod">
          <ac:chgData name="Simran Asharpota" userId="3c19ef55-4855-48a2-a240-5ed19dc94e30" providerId="ADAL" clId="{4C97FE62-ED2D-41A9-B8EC-3F3DB5173860}" dt="2025-12-22T06:16:58.647" v="526"/>
          <ac:picMkLst>
            <pc:docMk/>
            <pc:sldMk cId="508813730" sldId="328"/>
            <ac:picMk id="29" creationId="{72453D19-8B1E-6CDD-F4B4-695DEC90F939}"/>
          </ac:picMkLst>
        </pc:picChg>
      </pc:sldChg>
      <pc:sldChg chg="addSp modSp del">
        <pc:chgData name="Simran Asharpota" userId="3c19ef55-4855-48a2-a240-5ed19dc94e30" providerId="ADAL" clId="{4C97FE62-ED2D-41A9-B8EC-3F3DB5173860}" dt="2025-12-22T06:12:59.011" v="402" actId="47"/>
        <pc:sldMkLst>
          <pc:docMk/>
          <pc:sldMk cId="3737920796" sldId="332"/>
        </pc:sldMkLst>
        <pc:spChg chg="add mod">
          <ac:chgData name="Simran Asharpota" userId="3c19ef55-4855-48a2-a240-5ed19dc94e30" providerId="ADAL" clId="{4C97FE62-ED2D-41A9-B8EC-3F3DB5173860}" dt="2025-12-22T06:12:50.622" v="400"/>
          <ac:spMkLst>
            <pc:docMk/>
            <pc:sldMk cId="3737920796" sldId="332"/>
            <ac:spMk id="3" creationId="{30D5650B-CF8E-E03A-A06A-EBEE1375DF2E}"/>
          </ac:spMkLst>
        </pc:spChg>
        <pc:spChg chg="add mod">
          <ac:chgData name="Simran Asharpota" userId="3c19ef55-4855-48a2-a240-5ed19dc94e30" providerId="ADAL" clId="{4C97FE62-ED2D-41A9-B8EC-3F3DB5173860}" dt="2025-12-22T06:12:50.622" v="400"/>
          <ac:spMkLst>
            <pc:docMk/>
            <pc:sldMk cId="3737920796" sldId="332"/>
            <ac:spMk id="4" creationId="{EB199CCD-47F7-FCAC-6BAA-9104DC3C76F7}"/>
          </ac:spMkLst>
        </pc:spChg>
        <pc:spChg chg="add mod">
          <ac:chgData name="Simran Asharpota" userId="3c19ef55-4855-48a2-a240-5ed19dc94e30" providerId="ADAL" clId="{4C97FE62-ED2D-41A9-B8EC-3F3DB5173860}" dt="2025-12-22T06:12:50.622" v="400"/>
          <ac:spMkLst>
            <pc:docMk/>
            <pc:sldMk cId="3737920796" sldId="332"/>
            <ac:spMk id="10" creationId="{1A28700D-131A-D214-5723-F063FB7167F8}"/>
          </ac:spMkLst>
        </pc:spChg>
        <pc:picChg chg="add mod">
          <ac:chgData name="Simran Asharpota" userId="3c19ef55-4855-48a2-a240-5ed19dc94e30" providerId="ADAL" clId="{4C97FE62-ED2D-41A9-B8EC-3F3DB5173860}" dt="2025-12-22T06:12:50.622" v="400"/>
          <ac:picMkLst>
            <pc:docMk/>
            <pc:sldMk cId="3737920796" sldId="332"/>
            <ac:picMk id="2" creationId="{076AED02-A767-FD35-C3E8-8EB5C041E64A}"/>
          </ac:picMkLst>
        </pc:picChg>
        <pc:picChg chg="add mod">
          <ac:chgData name="Simran Asharpota" userId="3c19ef55-4855-48a2-a240-5ed19dc94e30" providerId="ADAL" clId="{4C97FE62-ED2D-41A9-B8EC-3F3DB5173860}" dt="2025-12-22T06:12:50.622" v="400"/>
          <ac:picMkLst>
            <pc:docMk/>
            <pc:sldMk cId="3737920796" sldId="332"/>
            <ac:picMk id="5" creationId="{D645ABA6-CEAE-8C7D-D4B5-BB9ADBBD3345}"/>
          </ac:picMkLst>
        </pc:picChg>
        <pc:picChg chg="add mod">
          <ac:chgData name="Simran Asharpota" userId="3c19ef55-4855-48a2-a240-5ed19dc94e30" providerId="ADAL" clId="{4C97FE62-ED2D-41A9-B8EC-3F3DB5173860}" dt="2025-12-22T06:12:50.622" v="400"/>
          <ac:picMkLst>
            <pc:docMk/>
            <pc:sldMk cId="3737920796" sldId="332"/>
            <ac:picMk id="8" creationId="{FEBC639A-07BA-75AD-A05B-1996A60A52D3}"/>
          </ac:picMkLst>
        </pc:picChg>
      </pc:sldChg>
      <pc:sldChg chg="delSp modSp add mod">
        <pc:chgData name="Simran Asharpota" userId="3c19ef55-4855-48a2-a240-5ed19dc94e30" providerId="ADAL" clId="{4C97FE62-ED2D-41A9-B8EC-3F3DB5173860}" dt="2025-12-22T06:14:24.223" v="436" actId="14100"/>
        <pc:sldMkLst>
          <pc:docMk/>
          <pc:sldMk cId="4063602122" sldId="340"/>
        </pc:sldMkLst>
        <pc:spChg chg="mod">
          <ac:chgData name="Simran Asharpota" userId="3c19ef55-4855-48a2-a240-5ed19dc94e30" providerId="ADAL" clId="{4C97FE62-ED2D-41A9-B8EC-3F3DB5173860}" dt="2025-12-22T06:14:17.605" v="434" actId="20577"/>
          <ac:spMkLst>
            <pc:docMk/>
            <pc:sldMk cId="4063602122" sldId="340"/>
            <ac:spMk id="21" creationId="{EFB01760-9DB8-96CD-D063-D2138CFE90AE}"/>
          </ac:spMkLst>
        </pc:spChg>
        <pc:spChg chg="mod">
          <ac:chgData name="Simran Asharpota" userId="3c19ef55-4855-48a2-a240-5ed19dc94e30" providerId="ADAL" clId="{4C97FE62-ED2D-41A9-B8EC-3F3DB5173860}" dt="2025-12-22T06:14:24.223" v="436" actId="14100"/>
          <ac:spMkLst>
            <pc:docMk/>
            <pc:sldMk cId="4063602122" sldId="340"/>
            <ac:spMk id="23" creationId="{BE3B8134-16FE-4582-8068-A223EEEFA293}"/>
          </ac:spMkLst>
        </pc:spChg>
        <pc:grpChg chg="del">
          <ac:chgData name="Simran Asharpota" userId="3c19ef55-4855-48a2-a240-5ed19dc94e30" providerId="ADAL" clId="{4C97FE62-ED2D-41A9-B8EC-3F3DB5173860}" dt="2025-12-22T06:13:57.434" v="404" actId="478"/>
          <ac:grpSpMkLst>
            <pc:docMk/>
            <pc:sldMk cId="4063602122" sldId="340"/>
            <ac:grpSpMk id="25" creationId="{57205267-11A3-3730-F6F9-8644D3662F22}"/>
          </ac:grpSpMkLst>
        </pc:grpChg>
        <pc:picChg chg="mod">
          <ac:chgData name="Simran Asharpota" userId="3c19ef55-4855-48a2-a240-5ed19dc94e30" providerId="ADAL" clId="{4C97FE62-ED2D-41A9-B8EC-3F3DB5173860}" dt="2025-12-22T06:14:10.813" v="408" actId="1076"/>
          <ac:picMkLst>
            <pc:docMk/>
            <pc:sldMk cId="4063602122" sldId="340"/>
            <ac:picMk id="24" creationId="{F82D3C99-1AB2-BB39-F3F0-278DAB496FC9}"/>
          </ac:picMkLst>
        </pc:picChg>
      </pc:sldChg>
      <pc:sldChg chg="del">
        <pc:chgData name="Simran Asharpota" userId="3c19ef55-4855-48a2-a240-5ed19dc94e30" providerId="ADAL" clId="{4C97FE62-ED2D-41A9-B8EC-3F3DB5173860}" dt="2025-12-22T06:56:41.258" v="655" actId="47"/>
        <pc:sldMkLst>
          <pc:docMk/>
          <pc:sldMk cId="3140619114" sldId="346"/>
        </pc:sldMkLst>
      </pc:sldChg>
      <pc:sldChg chg="addSp delSp modSp del mod">
        <pc:chgData name="Simran Asharpota" userId="3c19ef55-4855-48a2-a240-5ed19dc94e30" providerId="ADAL" clId="{4C97FE62-ED2D-41A9-B8EC-3F3DB5173860}" dt="2025-12-22T06:14:27.381" v="437" actId="47"/>
        <pc:sldMkLst>
          <pc:docMk/>
          <pc:sldMk cId="2402132328" sldId="353"/>
        </pc:sldMkLst>
      </pc:sldChg>
      <pc:sldChg chg="modSp add del mod">
        <pc:chgData name="Simran Asharpota" userId="3c19ef55-4855-48a2-a240-5ed19dc94e30" providerId="ADAL" clId="{4C97FE62-ED2D-41A9-B8EC-3F3DB5173860}" dt="2025-12-22T06:14:49.376" v="442" actId="47"/>
        <pc:sldMkLst>
          <pc:docMk/>
          <pc:sldMk cId="1511942704" sldId="354"/>
        </pc:sldMkLst>
      </pc:sldChg>
      <pc:sldChg chg="modSp add del mod">
        <pc:chgData name="Simran Asharpota" userId="3c19ef55-4855-48a2-a240-5ed19dc94e30" providerId="ADAL" clId="{4C97FE62-ED2D-41A9-B8EC-3F3DB5173860}" dt="2025-12-22T06:15:56.919" v="449" actId="47"/>
        <pc:sldMkLst>
          <pc:docMk/>
          <pc:sldMk cId="3231557831" sldId="355"/>
        </pc:sldMkLst>
      </pc:sldChg>
      <pc:sldChg chg="modSp add del mod">
        <pc:chgData name="Simran Asharpota" userId="3c19ef55-4855-48a2-a240-5ed19dc94e30" providerId="ADAL" clId="{4C97FE62-ED2D-41A9-B8EC-3F3DB5173860}" dt="2025-12-22T06:16:19.456" v="469" actId="47"/>
        <pc:sldMkLst>
          <pc:docMk/>
          <pc:sldMk cId="2934256598" sldId="356"/>
        </pc:sldMkLst>
      </pc:sldChg>
      <pc:sldChg chg="modSp add del mod">
        <pc:chgData name="Simran Asharpota" userId="3c19ef55-4855-48a2-a240-5ed19dc94e30" providerId="ADAL" clId="{4C97FE62-ED2D-41A9-B8EC-3F3DB5173860}" dt="2025-12-22T06:19:18.003" v="588" actId="47"/>
        <pc:sldMkLst>
          <pc:docMk/>
          <pc:sldMk cId="2268164116" sldId="357"/>
        </pc:sldMkLst>
      </pc:sldChg>
      <pc:sldChg chg="modSp add del mod">
        <pc:chgData name="Simran Asharpota" userId="3c19ef55-4855-48a2-a240-5ed19dc94e30" providerId="ADAL" clId="{4C97FE62-ED2D-41A9-B8EC-3F3DB5173860}" dt="2025-12-22T06:54:19.022" v="607" actId="47"/>
        <pc:sldMkLst>
          <pc:docMk/>
          <pc:sldMk cId="2046407334" sldId="358"/>
        </pc:sldMkLst>
      </pc:sldChg>
      <pc:sldChg chg="modSp add del mod">
        <pc:chgData name="Simran Asharpota" userId="3c19ef55-4855-48a2-a240-5ed19dc94e30" providerId="ADAL" clId="{4C97FE62-ED2D-41A9-B8EC-3F3DB5173860}" dt="2025-12-22T06:55:11.148" v="616" actId="47"/>
        <pc:sldMkLst>
          <pc:docMk/>
          <pc:sldMk cId="1736577773" sldId="359"/>
        </pc:sldMkLst>
      </pc:sldChg>
      <pc:sldChg chg="modSp add del mod">
        <pc:chgData name="Simran Asharpota" userId="3c19ef55-4855-48a2-a240-5ed19dc94e30" providerId="ADAL" clId="{4C97FE62-ED2D-41A9-B8EC-3F3DB5173860}" dt="2025-12-22T06:56:31.025" v="653" actId="47"/>
        <pc:sldMkLst>
          <pc:docMk/>
          <pc:sldMk cId="2526757158" sldId="361"/>
        </pc:sldMkLst>
      </pc:sldChg>
      <pc:sldChg chg="modSp add mod">
        <pc:chgData name="Simran Asharpota" userId="3c19ef55-4855-48a2-a240-5ed19dc94e30" providerId="ADAL" clId="{4C97FE62-ED2D-41A9-B8EC-3F3DB5173860}" dt="2025-12-22T06:14:45.596" v="441" actId="14100"/>
        <pc:sldMkLst>
          <pc:docMk/>
          <pc:sldMk cId="2127328414" sldId="362"/>
        </pc:sldMkLst>
        <pc:spChg chg="mod">
          <ac:chgData name="Simran Asharpota" userId="3c19ef55-4855-48a2-a240-5ed19dc94e30" providerId="ADAL" clId="{4C97FE62-ED2D-41A9-B8EC-3F3DB5173860}" dt="2025-12-22T06:14:36.823" v="439"/>
          <ac:spMkLst>
            <pc:docMk/>
            <pc:sldMk cId="2127328414" sldId="362"/>
            <ac:spMk id="21" creationId="{62EDCE06-DB7A-E9E4-7BAD-082222BF40BA}"/>
          </ac:spMkLst>
        </pc:spChg>
        <pc:spChg chg="mod">
          <ac:chgData name="Simran Asharpota" userId="3c19ef55-4855-48a2-a240-5ed19dc94e30" providerId="ADAL" clId="{4C97FE62-ED2D-41A9-B8EC-3F3DB5173860}" dt="2025-12-22T06:14:45.596" v="441" actId="14100"/>
          <ac:spMkLst>
            <pc:docMk/>
            <pc:sldMk cId="2127328414" sldId="362"/>
            <ac:spMk id="23" creationId="{A2CF87AD-F350-D93C-E7C6-8F6D25F45E9C}"/>
          </ac:spMkLst>
        </pc:spChg>
      </pc:sldChg>
      <pc:sldChg chg="modSp add mod">
        <pc:chgData name="Simran Asharpota" userId="3c19ef55-4855-48a2-a240-5ed19dc94e30" providerId="ADAL" clId="{4C97FE62-ED2D-41A9-B8EC-3F3DB5173860}" dt="2025-12-22T06:15:54.678" v="448"/>
        <pc:sldMkLst>
          <pc:docMk/>
          <pc:sldMk cId="3229591920" sldId="363"/>
        </pc:sldMkLst>
        <pc:spChg chg="mod">
          <ac:chgData name="Simran Asharpota" userId="3c19ef55-4855-48a2-a240-5ed19dc94e30" providerId="ADAL" clId="{4C97FE62-ED2D-41A9-B8EC-3F3DB5173860}" dt="2025-12-22T06:15:49.305" v="447"/>
          <ac:spMkLst>
            <pc:docMk/>
            <pc:sldMk cId="3229591920" sldId="363"/>
            <ac:spMk id="21" creationId="{B70ED32F-2878-51B4-8970-F69528C85F1B}"/>
          </ac:spMkLst>
        </pc:spChg>
        <pc:spChg chg="mod">
          <ac:chgData name="Simran Asharpota" userId="3c19ef55-4855-48a2-a240-5ed19dc94e30" providerId="ADAL" clId="{4C97FE62-ED2D-41A9-B8EC-3F3DB5173860}" dt="2025-12-22T06:15:54.678" v="448"/>
          <ac:spMkLst>
            <pc:docMk/>
            <pc:sldMk cId="3229591920" sldId="363"/>
            <ac:spMk id="23" creationId="{C615BEFA-3921-658C-C2E0-FC373FADCDB6}"/>
          </ac:spMkLst>
        </pc:spChg>
      </pc:sldChg>
      <pc:sldChg chg="modSp add mod">
        <pc:chgData name="Simran Asharpota" userId="3c19ef55-4855-48a2-a240-5ed19dc94e30" providerId="ADAL" clId="{4C97FE62-ED2D-41A9-B8EC-3F3DB5173860}" dt="2025-12-22T06:16:17.182" v="468" actId="14100"/>
        <pc:sldMkLst>
          <pc:docMk/>
          <pc:sldMk cId="803448690" sldId="364"/>
        </pc:sldMkLst>
        <pc:spChg chg="mod">
          <ac:chgData name="Simran Asharpota" userId="3c19ef55-4855-48a2-a240-5ed19dc94e30" providerId="ADAL" clId="{4C97FE62-ED2D-41A9-B8EC-3F3DB5173860}" dt="2025-12-22T06:16:04.202" v="451"/>
          <ac:spMkLst>
            <pc:docMk/>
            <pc:sldMk cId="803448690" sldId="364"/>
            <ac:spMk id="21" creationId="{9B8CE8B8-A2E4-8EF5-1D2D-CE7DF3C7E3B8}"/>
          </ac:spMkLst>
        </pc:spChg>
        <pc:spChg chg="mod">
          <ac:chgData name="Simran Asharpota" userId="3c19ef55-4855-48a2-a240-5ed19dc94e30" providerId="ADAL" clId="{4C97FE62-ED2D-41A9-B8EC-3F3DB5173860}" dt="2025-12-22T06:16:17.182" v="468" actId="14100"/>
          <ac:spMkLst>
            <pc:docMk/>
            <pc:sldMk cId="803448690" sldId="364"/>
            <ac:spMk id="23" creationId="{B4A2EEC8-CF74-E58F-073D-AADD5E5A5DF0}"/>
          </ac:spMkLst>
        </pc:spChg>
      </pc:sldChg>
      <pc:sldChg chg="modSp add mod ord">
        <pc:chgData name="Simran Asharpota" userId="3c19ef55-4855-48a2-a240-5ed19dc94e30" providerId="ADAL" clId="{4C97FE62-ED2D-41A9-B8EC-3F3DB5173860}" dt="2025-12-22T06:19:01.376" v="584" actId="14100"/>
        <pc:sldMkLst>
          <pc:docMk/>
          <pc:sldMk cId="1868026603" sldId="365"/>
        </pc:sldMkLst>
        <pc:spChg chg="mod">
          <ac:chgData name="Simran Asharpota" userId="3c19ef55-4855-48a2-a240-5ed19dc94e30" providerId="ADAL" clId="{4C97FE62-ED2D-41A9-B8EC-3F3DB5173860}" dt="2025-12-22T06:18:02.158" v="546"/>
          <ac:spMkLst>
            <pc:docMk/>
            <pc:sldMk cId="1868026603" sldId="365"/>
            <ac:spMk id="21" creationId="{866E99F5-0072-0DCD-60EA-304098693220}"/>
          </ac:spMkLst>
        </pc:spChg>
        <pc:spChg chg="mod">
          <ac:chgData name="Simran Asharpota" userId="3c19ef55-4855-48a2-a240-5ed19dc94e30" providerId="ADAL" clId="{4C97FE62-ED2D-41A9-B8EC-3F3DB5173860}" dt="2025-12-22T06:19:01.376" v="584" actId="14100"/>
          <ac:spMkLst>
            <pc:docMk/>
            <pc:sldMk cId="1868026603" sldId="365"/>
            <ac:spMk id="23" creationId="{50FD90B6-8B26-7A7A-1654-293855E29D9E}"/>
          </ac:spMkLst>
        </pc:spChg>
      </pc:sldChg>
      <pc:sldChg chg="add del">
        <pc:chgData name="Simran Asharpota" userId="3c19ef55-4855-48a2-a240-5ed19dc94e30" providerId="ADAL" clId="{4C97FE62-ED2D-41A9-B8EC-3F3DB5173860}" dt="2025-12-22T06:57:01.540" v="656" actId="47"/>
        <pc:sldMkLst>
          <pc:docMk/>
          <pc:sldMk cId="1636900462" sldId="366"/>
        </pc:sldMkLst>
      </pc:sldChg>
      <pc:sldChg chg="modSp add mod ord">
        <pc:chgData name="Simran Asharpota" userId="3c19ef55-4855-48a2-a240-5ed19dc94e30" providerId="ADAL" clId="{4C97FE62-ED2D-41A9-B8EC-3F3DB5173860}" dt="2025-12-22T06:54:59.250" v="614" actId="114"/>
        <pc:sldMkLst>
          <pc:docMk/>
          <pc:sldMk cId="4078666505" sldId="367"/>
        </pc:sldMkLst>
        <pc:spChg chg="mod">
          <ac:chgData name="Simran Asharpota" userId="3c19ef55-4855-48a2-a240-5ed19dc94e30" providerId="ADAL" clId="{4C97FE62-ED2D-41A9-B8EC-3F3DB5173860}" dt="2025-12-22T06:54:59.250" v="614" actId="114"/>
          <ac:spMkLst>
            <pc:docMk/>
            <pc:sldMk cId="4078666505" sldId="367"/>
            <ac:spMk id="11" creationId="{84919268-AB96-D357-1DA6-A89D242C0913}"/>
          </ac:spMkLst>
        </pc:spChg>
        <pc:spChg chg="mod">
          <ac:chgData name="Simran Asharpota" userId="3c19ef55-4855-48a2-a240-5ed19dc94e30" providerId="ADAL" clId="{4C97FE62-ED2D-41A9-B8EC-3F3DB5173860}" dt="2025-12-22T06:19:24.312" v="591"/>
          <ac:spMkLst>
            <pc:docMk/>
            <pc:sldMk cId="4078666505" sldId="367"/>
            <ac:spMk id="27" creationId="{EA002F32-93D9-0DDE-5357-0D7251B802B8}"/>
          </ac:spMkLst>
        </pc:spChg>
        <pc:grpChg chg="mod">
          <ac:chgData name="Simran Asharpota" userId="3c19ef55-4855-48a2-a240-5ed19dc94e30" providerId="ADAL" clId="{4C97FE62-ED2D-41A9-B8EC-3F3DB5173860}" dt="2025-12-22T06:19:22.940" v="590"/>
          <ac:grpSpMkLst>
            <pc:docMk/>
            <pc:sldMk cId="4078666505" sldId="367"/>
            <ac:grpSpMk id="2" creationId="{F892338A-BF0C-CD38-98AD-F7A5A4037D36}"/>
          </ac:grpSpMkLst>
        </pc:grpChg>
        <pc:picChg chg="mod">
          <ac:chgData name="Simran Asharpota" userId="3c19ef55-4855-48a2-a240-5ed19dc94e30" providerId="ADAL" clId="{4C97FE62-ED2D-41A9-B8EC-3F3DB5173860}" dt="2025-12-22T06:19:22.940" v="590"/>
          <ac:picMkLst>
            <pc:docMk/>
            <pc:sldMk cId="4078666505" sldId="367"/>
            <ac:picMk id="29" creationId="{5FECB0F0-81A5-A152-8C0D-E306AB3E2903}"/>
          </ac:picMkLst>
        </pc:picChg>
      </pc:sldChg>
      <pc:sldChg chg="addSp delSp modSp add mod ord">
        <pc:chgData name="Simran Asharpota" userId="3c19ef55-4855-48a2-a240-5ed19dc94e30" providerId="ADAL" clId="{4C97FE62-ED2D-41A9-B8EC-3F3DB5173860}" dt="2025-12-22T06:54:05.063" v="600" actId="22"/>
        <pc:sldMkLst>
          <pc:docMk/>
          <pc:sldMk cId="1837292943" sldId="368"/>
        </pc:sldMkLst>
        <pc:spChg chg="add del">
          <ac:chgData name="Simran Asharpota" userId="3c19ef55-4855-48a2-a240-5ed19dc94e30" providerId="ADAL" clId="{4C97FE62-ED2D-41A9-B8EC-3F3DB5173860}" dt="2025-12-22T06:54:05.063" v="600" actId="22"/>
          <ac:spMkLst>
            <pc:docMk/>
            <pc:sldMk cId="1837292943" sldId="368"/>
            <ac:spMk id="4" creationId="{92276DA4-1BDB-65DC-2E15-0A4306C21D34}"/>
          </ac:spMkLst>
        </pc:spChg>
        <pc:spChg chg="mod">
          <ac:chgData name="Simran Asharpota" userId="3c19ef55-4855-48a2-a240-5ed19dc94e30" providerId="ADAL" clId="{4C97FE62-ED2D-41A9-B8EC-3F3DB5173860}" dt="2025-12-22T06:23:56.028" v="598"/>
          <ac:spMkLst>
            <pc:docMk/>
            <pc:sldMk cId="1837292943" sldId="368"/>
            <ac:spMk id="21" creationId="{DBEBC30D-3339-2517-8EC1-02F57EEA68A4}"/>
          </ac:spMkLst>
        </pc:spChg>
        <pc:picChg chg="add">
          <ac:chgData name="Simran Asharpota" userId="3c19ef55-4855-48a2-a240-5ed19dc94e30" providerId="ADAL" clId="{4C97FE62-ED2D-41A9-B8EC-3F3DB5173860}" dt="2025-12-22T06:23:49.316" v="597"/>
          <ac:picMkLst>
            <pc:docMk/>
            <pc:sldMk cId="1837292943" sldId="368"/>
            <ac:picMk id="2" creationId="{608C39F0-0C1D-CC71-D3FA-2A3C2D9CBC30}"/>
          </ac:picMkLst>
        </pc:picChg>
      </pc:sldChg>
      <pc:sldChg chg="modSp add mod ord">
        <pc:chgData name="Simran Asharpota" userId="3c19ef55-4855-48a2-a240-5ed19dc94e30" providerId="ADAL" clId="{4C97FE62-ED2D-41A9-B8EC-3F3DB5173860}" dt="2025-12-22T06:54:53.264" v="613" actId="114"/>
        <pc:sldMkLst>
          <pc:docMk/>
          <pc:sldMk cId="152323693" sldId="369"/>
        </pc:sldMkLst>
        <pc:spChg chg="mod">
          <ac:chgData name="Simran Asharpota" userId="3c19ef55-4855-48a2-a240-5ed19dc94e30" providerId="ADAL" clId="{4C97FE62-ED2D-41A9-B8EC-3F3DB5173860}" dt="2025-12-22T06:54:53.264" v="613" actId="114"/>
          <ac:spMkLst>
            <pc:docMk/>
            <pc:sldMk cId="152323693" sldId="369"/>
            <ac:spMk id="11" creationId="{E75B9A0E-9501-44D0-FD1B-8BB2E17EDE29}"/>
          </ac:spMkLst>
        </pc:spChg>
        <pc:spChg chg="mod">
          <ac:chgData name="Simran Asharpota" userId="3c19ef55-4855-48a2-a240-5ed19dc94e30" providerId="ADAL" clId="{4C97FE62-ED2D-41A9-B8EC-3F3DB5173860}" dt="2025-12-22T06:54:35.661" v="610"/>
          <ac:spMkLst>
            <pc:docMk/>
            <pc:sldMk cId="152323693" sldId="369"/>
            <ac:spMk id="27" creationId="{37FED6FC-4CDC-BC3C-FF83-8FD33F66CED3}"/>
          </ac:spMkLst>
        </pc:spChg>
        <pc:grpChg chg="mod">
          <ac:chgData name="Simran Asharpota" userId="3c19ef55-4855-48a2-a240-5ed19dc94e30" providerId="ADAL" clId="{4C97FE62-ED2D-41A9-B8EC-3F3DB5173860}" dt="2025-12-22T06:54:35.661" v="610"/>
          <ac:grpSpMkLst>
            <pc:docMk/>
            <pc:sldMk cId="152323693" sldId="369"/>
            <ac:grpSpMk id="2" creationId="{346E2E7B-4AD7-AD33-B56A-B3509FAB5592}"/>
          </ac:grpSpMkLst>
        </pc:grpChg>
        <pc:picChg chg="mod">
          <ac:chgData name="Simran Asharpota" userId="3c19ef55-4855-48a2-a240-5ed19dc94e30" providerId="ADAL" clId="{4C97FE62-ED2D-41A9-B8EC-3F3DB5173860}" dt="2025-12-22T06:54:35.661" v="610"/>
          <ac:picMkLst>
            <pc:docMk/>
            <pc:sldMk cId="152323693" sldId="369"/>
            <ac:picMk id="29" creationId="{4FFB0660-EAAF-9BA3-B2AE-89BA34FECA59}"/>
          </ac:picMkLst>
        </pc:picChg>
      </pc:sldChg>
      <pc:sldChg chg="modSp add mod ord">
        <pc:chgData name="Simran Asharpota" userId="3c19ef55-4855-48a2-a240-5ed19dc94e30" providerId="ADAL" clId="{4C97FE62-ED2D-41A9-B8EC-3F3DB5173860}" dt="2025-12-22T06:55:09.166" v="615"/>
        <pc:sldMkLst>
          <pc:docMk/>
          <pc:sldMk cId="3575025561" sldId="370"/>
        </pc:sldMkLst>
        <pc:spChg chg="mod">
          <ac:chgData name="Simran Asharpota" userId="3c19ef55-4855-48a2-a240-5ed19dc94e30" providerId="ADAL" clId="{4C97FE62-ED2D-41A9-B8EC-3F3DB5173860}" dt="2025-12-22T06:55:09.166" v="615"/>
          <ac:spMkLst>
            <pc:docMk/>
            <pc:sldMk cId="3575025561" sldId="370"/>
            <ac:spMk id="21" creationId="{7B731D2D-CB15-FAC1-7BDD-13EBEBD6D468}"/>
          </ac:spMkLst>
        </pc:spChg>
      </pc:sldChg>
      <pc:sldChg chg="modSp add mod ord">
        <pc:chgData name="Simran Asharpota" userId="3c19ef55-4855-48a2-a240-5ed19dc94e30" providerId="ADAL" clId="{4C97FE62-ED2D-41A9-B8EC-3F3DB5173860}" dt="2025-12-22T06:56:28.240" v="652" actId="20577"/>
        <pc:sldMkLst>
          <pc:docMk/>
          <pc:sldMk cId="2549966087" sldId="371"/>
        </pc:sldMkLst>
        <pc:spChg chg="mod">
          <ac:chgData name="Simran Asharpota" userId="3c19ef55-4855-48a2-a240-5ed19dc94e30" providerId="ADAL" clId="{4C97FE62-ED2D-41A9-B8EC-3F3DB5173860}" dt="2025-12-22T06:56:28.240" v="652" actId="20577"/>
          <ac:spMkLst>
            <pc:docMk/>
            <pc:sldMk cId="2549966087" sldId="371"/>
            <ac:spMk id="21" creationId="{9CB9CA4B-6539-FB1E-1AAB-47E03B5B7CBE}"/>
          </ac:spMkLst>
        </pc:spChg>
      </pc:sldChg>
      <pc:sldChg chg="modSp add mod ord">
        <pc:chgData name="Simran Asharpota" userId="3c19ef55-4855-48a2-a240-5ed19dc94e30" providerId="ADAL" clId="{4C97FE62-ED2D-41A9-B8EC-3F3DB5173860}" dt="2025-12-22T06:56:17.134" v="643" actId="20577"/>
        <pc:sldMkLst>
          <pc:docMk/>
          <pc:sldMk cId="3268031172" sldId="372"/>
        </pc:sldMkLst>
        <pc:spChg chg="mod">
          <ac:chgData name="Simran Asharpota" userId="3c19ef55-4855-48a2-a240-5ed19dc94e30" providerId="ADAL" clId="{4C97FE62-ED2D-41A9-B8EC-3F3DB5173860}" dt="2025-12-22T06:56:04.134" v="642" actId="20577"/>
          <ac:spMkLst>
            <pc:docMk/>
            <pc:sldMk cId="3268031172" sldId="372"/>
            <ac:spMk id="11" creationId="{48FD3DB0-FF6F-A5A8-6217-5BD1856015DD}"/>
          </ac:spMkLst>
        </pc:spChg>
        <pc:spChg chg="mod">
          <ac:chgData name="Simran Asharpota" userId="3c19ef55-4855-48a2-a240-5ed19dc94e30" providerId="ADAL" clId="{4C97FE62-ED2D-41A9-B8EC-3F3DB5173860}" dt="2025-12-22T06:56:17.134" v="643" actId="20577"/>
          <ac:spMkLst>
            <pc:docMk/>
            <pc:sldMk cId="3268031172" sldId="372"/>
            <ac:spMk id="27" creationId="{F4B195FD-5C7A-D059-FB02-52244769D224}"/>
          </ac:spMkLst>
        </pc:spChg>
        <pc:grpChg chg="mod">
          <ac:chgData name="Simran Asharpota" userId="3c19ef55-4855-48a2-a240-5ed19dc94e30" providerId="ADAL" clId="{4C97FE62-ED2D-41A9-B8EC-3F3DB5173860}" dt="2025-12-22T06:56:00.355" v="638"/>
          <ac:grpSpMkLst>
            <pc:docMk/>
            <pc:sldMk cId="3268031172" sldId="372"/>
            <ac:grpSpMk id="2" creationId="{03CFE341-F9BC-63DB-C781-6A5E6D849B2B}"/>
          </ac:grpSpMkLst>
        </pc:grpChg>
        <pc:picChg chg="mod">
          <ac:chgData name="Simran Asharpota" userId="3c19ef55-4855-48a2-a240-5ed19dc94e30" providerId="ADAL" clId="{4C97FE62-ED2D-41A9-B8EC-3F3DB5173860}" dt="2025-12-22T06:56:00.355" v="638"/>
          <ac:picMkLst>
            <pc:docMk/>
            <pc:sldMk cId="3268031172" sldId="372"/>
            <ac:picMk id="29" creationId="{A0A440D2-5E58-E392-B3B4-5F729A01C0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13927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F728C-F427-EDA4-D901-AA9CDC2A3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A30CF-4DCF-BCFD-A615-CD843A5628A6}"/>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14FDC71E-4943-D42C-C152-5397205B124F}"/>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900EFFA1-D1E9-24F6-1EA0-1B39CFF8705E}"/>
              </a:ext>
            </a:extLst>
          </p:cNvPr>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265606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D4CC1-2B19-7A86-AA0A-BD8685843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D6046-45AF-C8EB-59FE-C55067C437B8}"/>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C06DB62D-4DAE-A5A7-18EB-444C93CE49DC}"/>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3EC43DA7-C032-A7C9-E3DC-DCC3CC741894}"/>
              </a:ext>
            </a:extLst>
          </p:cNvPr>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217185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84490-3A68-16B0-4514-8F7CE0E76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149AD-AE45-870B-19F8-8B14BC011E03}"/>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6006AF54-F28A-219A-216A-CD67D3A0FF40}"/>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772A7B36-AB9A-CE59-76E0-AD8DF7588786}"/>
              </a:ext>
            </a:extLst>
          </p:cNvPr>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858476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7CBE1-3333-42DA-07E9-8D9511865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C4DDF-F83A-CF9F-D597-8F038EDB5A7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1699222A-45BE-CEB2-8D5D-1EBB8ED77D04}"/>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2E5FE642-5B46-F5FE-C5F9-B3D7364A04FB}"/>
              </a:ext>
            </a:extLst>
          </p:cNvPr>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2664473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949EB-0360-5F36-5BF2-90DEC01B3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8AB0C-49DF-9EE1-2983-365B350D3671}"/>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8E69C61C-AC09-F746-7E1D-FCE8324C9144}"/>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A6A9FC4E-920C-EE01-0474-69F7FECF8AF9}"/>
              </a:ext>
            </a:extLst>
          </p:cNvPr>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32090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20939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C2396-F6B3-8265-59D8-ED6E7C183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D75BF-0E99-21EE-D5D3-4618E0123A5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0BF4777A-62D5-C3D0-E550-5BBDE7EDEB8B}"/>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1071CCC8-74FD-73B0-C5BC-13467901B47F}"/>
              </a:ext>
            </a:extLst>
          </p:cNvPr>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36448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28EBB-A3F5-A171-8013-28CA17BB9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D86CE-85CB-062B-FFDA-62A68725F422}"/>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AD792A80-B18E-B981-F935-687792931A0E}"/>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7A8FF7B3-14A4-208F-F710-DB8100DEBF89}"/>
              </a:ext>
            </a:extLst>
          </p:cNvPr>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77343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AFB4D-FA26-B6E3-E6D8-A1DE4B547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6E1DE-87DE-B8A7-078B-0F431395A12B}"/>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1A603C56-F150-85F0-9255-62A9573EB09A}"/>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FE92E4D2-38A3-725F-1AC0-0C96031B3E13}"/>
              </a:ext>
            </a:extLst>
          </p:cNvPr>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7928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749D8-D375-37BE-A9BF-DA7197463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7BBB1-7D01-6197-A4C1-9658C85B66D7}"/>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76397A3E-BD38-A0D2-48E7-852959D9BA77}"/>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B26C986C-3DDF-A008-B911-B5B951CBD12F}"/>
              </a:ext>
            </a:extLst>
          </p:cNvPr>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16839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3935-BCF7-AD51-38EF-9BFCD8D91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616BF-5AA1-FD92-C203-E7D155286A5E}"/>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9227AEFA-ED27-2A5B-6408-DFF608DC5DF9}"/>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E8D31DD4-DB59-554C-A1AD-208C9D76495D}"/>
              </a:ext>
            </a:extLst>
          </p:cNvPr>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54644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E3DB4-3E12-7D6D-6370-C50C8143E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B19F6A-BC60-794E-85DC-41E6322C0EE0}"/>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8A4B1851-6165-0E5E-3C31-11280A0BA0FA}"/>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E7AD32DB-8EEF-6577-17DB-FAAE352D9128}"/>
              </a:ext>
            </a:extLst>
          </p:cNvPr>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294999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C0F98-491F-69D7-897A-34297B9B7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20B30-4789-6510-2BD2-F2FCE4DA749E}"/>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728193B2-0F7A-DD46-9F4C-D9D390B25FB7}"/>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4733F9FF-7DB8-A21C-062E-BC9880844C42}"/>
              </a:ext>
            </a:extLst>
          </p:cNvPr>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254560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5" name="Picture 34" descr="A white circle with a white circle&#10;&#10;AI-generated content may be incorrect.">
            <a:extLst>
              <a:ext uri="{FF2B5EF4-FFF2-40B4-BE49-F238E27FC236}">
                <a16:creationId xmlns:a16="http://schemas.microsoft.com/office/drawing/2014/main" id="{A5889034-46D6-44B5-F0E1-3052664D7C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Picture Placeholder 2">
            <a:extLst>
              <a:ext uri="{FF2B5EF4-FFF2-40B4-BE49-F238E27FC236}">
                <a16:creationId xmlns:a16="http://schemas.microsoft.com/office/drawing/2014/main" id="{5196F1F3-8336-BF7B-C729-D027BB1BC638}"/>
              </a:ext>
            </a:extLst>
          </p:cNvPr>
          <p:cNvSpPr>
            <a:spLocks noGrp="1"/>
          </p:cNvSpPr>
          <p:nvPr>
            <p:ph type="pic" idx="1"/>
          </p:nvPr>
        </p:nvSpPr>
        <p:spPr>
          <a:xfrm>
            <a:off x="1143001" y="2278138"/>
            <a:ext cx="3518150" cy="2103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a:extLst>
              <a:ext uri="{FF2B5EF4-FFF2-40B4-BE49-F238E27FC236}">
                <a16:creationId xmlns:a16="http://schemas.microsoft.com/office/drawing/2014/main" id="{CB77F3AF-8F91-8E6A-A910-88B1BED06C50}"/>
              </a:ext>
            </a:extLst>
          </p:cNvPr>
          <p:cNvSpPr>
            <a:spLocks noGrp="1"/>
          </p:cNvSpPr>
          <p:nvPr>
            <p:ph type="pic" idx="10"/>
          </p:nvPr>
        </p:nvSpPr>
        <p:spPr>
          <a:xfrm>
            <a:off x="5312373" y="2324100"/>
            <a:ext cx="3518150" cy="2103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a:extLst>
              <a:ext uri="{FF2B5EF4-FFF2-40B4-BE49-F238E27FC236}">
                <a16:creationId xmlns:a16="http://schemas.microsoft.com/office/drawing/2014/main" id="{C711EE41-3A52-4996-BA84-92CB26A25E04}"/>
              </a:ext>
            </a:extLst>
          </p:cNvPr>
          <p:cNvSpPr>
            <a:spLocks noGrp="1"/>
          </p:cNvSpPr>
          <p:nvPr>
            <p:ph type="pic" idx="11"/>
          </p:nvPr>
        </p:nvSpPr>
        <p:spPr>
          <a:xfrm>
            <a:off x="9481745" y="2324100"/>
            <a:ext cx="3518150" cy="2103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Picture Placeholder 2">
            <a:extLst>
              <a:ext uri="{FF2B5EF4-FFF2-40B4-BE49-F238E27FC236}">
                <a16:creationId xmlns:a16="http://schemas.microsoft.com/office/drawing/2014/main" id="{CC4AAC68-6A75-B31C-F43C-A0B9BE39A6F9}"/>
              </a:ext>
            </a:extLst>
          </p:cNvPr>
          <p:cNvSpPr>
            <a:spLocks noGrp="1"/>
          </p:cNvSpPr>
          <p:nvPr>
            <p:ph type="pic" idx="12"/>
          </p:nvPr>
        </p:nvSpPr>
        <p:spPr>
          <a:xfrm>
            <a:off x="13651116" y="2324100"/>
            <a:ext cx="3518150" cy="2103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86321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9D73-8F8C-D2F0-A079-71AE196D7DAC}"/>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B7BC3801-3333-59E6-5A80-20B793CF9676}"/>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88E55674-DBD6-9F29-0735-5D586825DEC3}"/>
              </a:ext>
            </a:extLst>
          </p:cNvPr>
          <p:cNvSpPr>
            <a:spLocks noGrp="1"/>
          </p:cNvSpPr>
          <p:nvPr>
            <p:ph type="dt" sz="half" idx="10"/>
          </p:nvPr>
        </p:nvSpPr>
        <p:spPr/>
        <p:txBody>
          <a:bodyPr/>
          <a:lstStyle/>
          <a:p>
            <a:fld id="{020ACE9A-895C-FD4E-9EAE-9AF0849FAAFD}" type="datetimeFigureOut">
              <a:rPr lang="en-AE" smtClean="0"/>
              <a:t>22/12/2025</a:t>
            </a:fld>
            <a:endParaRPr lang="en-AE"/>
          </a:p>
        </p:txBody>
      </p:sp>
      <p:sp>
        <p:nvSpPr>
          <p:cNvPr id="5" name="Footer Placeholder 4">
            <a:extLst>
              <a:ext uri="{FF2B5EF4-FFF2-40B4-BE49-F238E27FC236}">
                <a16:creationId xmlns:a16="http://schemas.microsoft.com/office/drawing/2014/main" id="{59887FD5-7002-E373-BF06-B817E66BF247}"/>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C4C82FE3-FF16-2A49-E645-B9FEE216C132}"/>
              </a:ext>
            </a:extLst>
          </p:cNvPr>
          <p:cNvSpPr>
            <a:spLocks noGrp="1"/>
          </p:cNvSpPr>
          <p:nvPr>
            <p:ph type="sldNum" sz="quarter" idx="12"/>
          </p:nvPr>
        </p:nvSpPr>
        <p:spPr/>
        <p:txBody>
          <a:bodyPr/>
          <a:lstStyle/>
          <a:p>
            <a:fld id="{E797318F-0159-4844-8C76-B402BE2FA188}" type="slidenum">
              <a:rPr lang="en-AE" smtClean="0"/>
              <a:t>‹#›</a:t>
            </a:fld>
            <a:endParaRPr lang="en-AE"/>
          </a:p>
        </p:txBody>
      </p:sp>
    </p:spTree>
    <p:extLst>
      <p:ext uri="{BB962C8B-B14F-4D97-AF65-F5344CB8AC3E}">
        <p14:creationId xmlns:p14="http://schemas.microsoft.com/office/powerpoint/2010/main" val="4080925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0918-B494-8FEC-EFBC-9A7B5C8888B8}"/>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DD41DD07-2FA4-1BD8-183A-7A0D10D821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7165E5D4-20E8-3840-188D-F1AC14504E0D}"/>
              </a:ext>
            </a:extLst>
          </p:cNvPr>
          <p:cNvSpPr>
            <a:spLocks noGrp="1"/>
          </p:cNvSpPr>
          <p:nvPr>
            <p:ph type="dt" sz="half" idx="10"/>
          </p:nvPr>
        </p:nvSpPr>
        <p:spPr/>
        <p:txBody>
          <a:bodyPr/>
          <a:lstStyle/>
          <a:p>
            <a:fld id="{020ACE9A-895C-FD4E-9EAE-9AF0849FAAFD}" type="datetimeFigureOut">
              <a:rPr lang="en-AE" smtClean="0"/>
              <a:t>22/12/2025</a:t>
            </a:fld>
            <a:endParaRPr lang="en-AE"/>
          </a:p>
        </p:txBody>
      </p:sp>
      <p:sp>
        <p:nvSpPr>
          <p:cNvPr id="5" name="Footer Placeholder 4">
            <a:extLst>
              <a:ext uri="{FF2B5EF4-FFF2-40B4-BE49-F238E27FC236}">
                <a16:creationId xmlns:a16="http://schemas.microsoft.com/office/drawing/2014/main" id="{0DC46B95-B092-F9A3-2CE5-A5E2EAFB43B7}"/>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91CB7D0E-4525-A470-DEA5-3BCB195A3704}"/>
              </a:ext>
            </a:extLst>
          </p:cNvPr>
          <p:cNvSpPr>
            <a:spLocks noGrp="1"/>
          </p:cNvSpPr>
          <p:nvPr>
            <p:ph type="sldNum" sz="quarter" idx="12"/>
          </p:nvPr>
        </p:nvSpPr>
        <p:spPr/>
        <p:txBody>
          <a:bodyPr/>
          <a:lstStyle/>
          <a:p>
            <a:fld id="{E797318F-0159-4844-8C76-B402BE2FA188}" type="slidenum">
              <a:rPr lang="en-AE" smtClean="0"/>
              <a:t>‹#›</a:t>
            </a:fld>
            <a:endParaRPr lang="en-AE"/>
          </a:p>
        </p:txBody>
      </p:sp>
    </p:spTree>
    <p:extLst>
      <p:ext uri="{BB962C8B-B14F-4D97-AF65-F5344CB8AC3E}">
        <p14:creationId xmlns:p14="http://schemas.microsoft.com/office/powerpoint/2010/main" val="64781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5961-A008-5197-A3E0-36DAF0B90534}"/>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6618F730-2C24-9E7B-7C4F-EC74F2C0FD72}"/>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F56C44-2C7E-B02F-09CC-71689731B7F8}"/>
              </a:ext>
            </a:extLst>
          </p:cNvPr>
          <p:cNvSpPr>
            <a:spLocks noGrp="1"/>
          </p:cNvSpPr>
          <p:nvPr>
            <p:ph type="dt" sz="half" idx="10"/>
          </p:nvPr>
        </p:nvSpPr>
        <p:spPr/>
        <p:txBody>
          <a:bodyPr/>
          <a:lstStyle/>
          <a:p>
            <a:fld id="{020ACE9A-895C-FD4E-9EAE-9AF0849FAAFD}" type="datetimeFigureOut">
              <a:rPr lang="en-AE" smtClean="0"/>
              <a:t>22/12/2025</a:t>
            </a:fld>
            <a:endParaRPr lang="en-AE"/>
          </a:p>
        </p:txBody>
      </p:sp>
      <p:sp>
        <p:nvSpPr>
          <p:cNvPr id="5" name="Footer Placeholder 4">
            <a:extLst>
              <a:ext uri="{FF2B5EF4-FFF2-40B4-BE49-F238E27FC236}">
                <a16:creationId xmlns:a16="http://schemas.microsoft.com/office/drawing/2014/main" id="{2B4C5C26-1B3C-EA6E-1B4E-CDC8B6927EBC}"/>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F0F3A895-9AA6-0D37-1E0F-DE8AB2F384DF}"/>
              </a:ext>
            </a:extLst>
          </p:cNvPr>
          <p:cNvSpPr>
            <a:spLocks noGrp="1"/>
          </p:cNvSpPr>
          <p:nvPr>
            <p:ph type="sldNum" sz="quarter" idx="12"/>
          </p:nvPr>
        </p:nvSpPr>
        <p:spPr/>
        <p:txBody>
          <a:bodyPr/>
          <a:lstStyle/>
          <a:p>
            <a:fld id="{E797318F-0159-4844-8C76-B402BE2FA188}" type="slidenum">
              <a:rPr lang="en-AE" smtClean="0"/>
              <a:t>‹#›</a:t>
            </a:fld>
            <a:endParaRPr lang="en-AE"/>
          </a:p>
        </p:txBody>
      </p:sp>
    </p:spTree>
    <p:extLst>
      <p:ext uri="{BB962C8B-B14F-4D97-AF65-F5344CB8AC3E}">
        <p14:creationId xmlns:p14="http://schemas.microsoft.com/office/powerpoint/2010/main" val="1201896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0AF1-E7E0-249A-0DBD-73C1066500A8}"/>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F6CED698-F765-D4E5-7260-7C669C46D85F}"/>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CF32B7FE-920C-DDC0-F468-98B6A4B1A9FE}"/>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0FE56DC9-0928-1DB5-7882-A6E27D626FA5}"/>
              </a:ext>
            </a:extLst>
          </p:cNvPr>
          <p:cNvSpPr>
            <a:spLocks noGrp="1"/>
          </p:cNvSpPr>
          <p:nvPr>
            <p:ph type="dt" sz="half" idx="10"/>
          </p:nvPr>
        </p:nvSpPr>
        <p:spPr/>
        <p:txBody>
          <a:bodyPr/>
          <a:lstStyle/>
          <a:p>
            <a:fld id="{020ACE9A-895C-FD4E-9EAE-9AF0849FAAFD}" type="datetimeFigureOut">
              <a:rPr lang="en-AE" smtClean="0"/>
              <a:t>22/12/2025</a:t>
            </a:fld>
            <a:endParaRPr lang="en-AE"/>
          </a:p>
        </p:txBody>
      </p:sp>
      <p:sp>
        <p:nvSpPr>
          <p:cNvPr id="6" name="Footer Placeholder 5">
            <a:extLst>
              <a:ext uri="{FF2B5EF4-FFF2-40B4-BE49-F238E27FC236}">
                <a16:creationId xmlns:a16="http://schemas.microsoft.com/office/drawing/2014/main" id="{7BE2E14D-F6E2-92ED-62DE-888C7C7ACBF6}"/>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7118703A-3396-D79A-926F-3B437DB0974A}"/>
              </a:ext>
            </a:extLst>
          </p:cNvPr>
          <p:cNvSpPr>
            <a:spLocks noGrp="1"/>
          </p:cNvSpPr>
          <p:nvPr>
            <p:ph type="sldNum" sz="quarter" idx="12"/>
          </p:nvPr>
        </p:nvSpPr>
        <p:spPr/>
        <p:txBody>
          <a:bodyPr/>
          <a:lstStyle/>
          <a:p>
            <a:fld id="{E797318F-0159-4844-8C76-B402BE2FA188}" type="slidenum">
              <a:rPr lang="en-AE" smtClean="0"/>
              <a:t>‹#›</a:t>
            </a:fld>
            <a:endParaRPr lang="en-AE"/>
          </a:p>
        </p:txBody>
      </p:sp>
    </p:spTree>
    <p:extLst>
      <p:ext uri="{BB962C8B-B14F-4D97-AF65-F5344CB8AC3E}">
        <p14:creationId xmlns:p14="http://schemas.microsoft.com/office/powerpoint/2010/main" val="1535410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B4E1-BC98-8DCC-51A4-C4FE4FE2FC57}"/>
              </a:ext>
            </a:extLst>
          </p:cNvPr>
          <p:cNvSpPr>
            <a:spLocks noGrp="1"/>
          </p:cNvSpPr>
          <p:nvPr>
            <p:ph type="title"/>
          </p:nvPr>
        </p:nvSpPr>
        <p:spPr>
          <a:xfrm>
            <a:off x="1260475" y="547688"/>
            <a:ext cx="15773400" cy="1989137"/>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3635494B-EDC3-FF57-2D39-0E405C08CEB4}"/>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6E8962-AEAF-7E3A-A3CB-6B32D5E3953A}"/>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4DC9912E-3459-5AC5-5FC4-8B4E46961537}"/>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CE002D-40C6-D8A6-9166-8DAAFC9E87C6}"/>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0D15B1E0-D81D-28C4-E662-E6ADAEF07DD5}"/>
              </a:ext>
            </a:extLst>
          </p:cNvPr>
          <p:cNvSpPr>
            <a:spLocks noGrp="1"/>
          </p:cNvSpPr>
          <p:nvPr>
            <p:ph type="dt" sz="half" idx="10"/>
          </p:nvPr>
        </p:nvSpPr>
        <p:spPr/>
        <p:txBody>
          <a:bodyPr/>
          <a:lstStyle/>
          <a:p>
            <a:fld id="{020ACE9A-895C-FD4E-9EAE-9AF0849FAAFD}" type="datetimeFigureOut">
              <a:rPr lang="en-AE" smtClean="0"/>
              <a:t>22/12/2025</a:t>
            </a:fld>
            <a:endParaRPr lang="en-AE"/>
          </a:p>
        </p:txBody>
      </p:sp>
      <p:sp>
        <p:nvSpPr>
          <p:cNvPr id="8" name="Footer Placeholder 7">
            <a:extLst>
              <a:ext uri="{FF2B5EF4-FFF2-40B4-BE49-F238E27FC236}">
                <a16:creationId xmlns:a16="http://schemas.microsoft.com/office/drawing/2014/main" id="{560BD53E-05DB-CDDB-692B-AE674A446321}"/>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AF558D13-8B7D-A5A5-14DB-F24B869E11DB}"/>
              </a:ext>
            </a:extLst>
          </p:cNvPr>
          <p:cNvSpPr>
            <a:spLocks noGrp="1"/>
          </p:cNvSpPr>
          <p:nvPr>
            <p:ph type="sldNum" sz="quarter" idx="12"/>
          </p:nvPr>
        </p:nvSpPr>
        <p:spPr/>
        <p:txBody>
          <a:bodyPr/>
          <a:lstStyle/>
          <a:p>
            <a:fld id="{E797318F-0159-4844-8C76-B402BE2FA188}" type="slidenum">
              <a:rPr lang="en-AE" smtClean="0"/>
              <a:t>‹#›</a:t>
            </a:fld>
            <a:endParaRPr lang="en-AE"/>
          </a:p>
        </p:txBody>
      </p:sp>
    </p:spTree>
    <p:extLst>
      <p:ext uri="{BB962C8B-B14F-4D97-AF65-F5344CB8AC3E}">
        <p14:creationId xmlns:p14="http://schemas.microsoft.com/office/powerpoint/2010/main" val="3085512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E0E5-B340-FB68-56F8-15088020C42F}"/>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8EA19B1B-C677-2ED2-2997-C8D85ACCDC2B}"/>
              </a:ext>
            </a:extLst>
          </p:cNvPr>
          <p:cNvSpPr>
            <a:spLocks noGrp="1"/>
          </p:cNvSpPr>
          <p:nvPr>
            <p:ph type="dt" sz="half" idx="10"/>
          </p:nvPr>
        </p:nvSpPr>
        <p:spPr/>
        <p:txBody>
          <a:bodyPr/>
          <a:lstStyle/>
          <a:p>
            <a:fld id="{020ACE9A-895C-FD4E-9EAE-9AF0849FAAFD}" type="datetimeFigureOut">
              <a:rPr lang="en-AE" smtClean="0"/>
              <a:t>22/12/2025</a:t>
            </a:fld>
            <a:endParaRPr lang="en-AE"/>
          </a:p>
        </p:txBody>
      </p:sp>
      <p:sp>
        <p:nvSpPr>
          <p:cNvPr id="4" name="Footer Placeholder 3">
            <a:extLst>
              <a:ext uri="{FF2B5EF4-FFF2-40B4-BE49-F238E27FC236}">
                <a16:creationId xmlns:a16="http://schemas.microsoft.com/office/drawing/2014/main" id="{0803C23E-728F-2F9D-6DE0-32C9254E6A9E}"/>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E14ED3B9-2F8D-16C5-B506-783EFCF9F15D}"/>
              </a:ext>
            </a:extLst>
          </p:cNvPr>
          <p:cNvSpPr>
            <a:spLocks noGrp="1"/>
          </p:cNvSpPr>
          <p:nvPr>
            <p:ph type="sldNum" sz="quarter" idx="12"/>
          </p:nvPr>
        </p:nvSpPr>
        <p:spPr/>
        <p:txBody>
          <a:bodyPr/>
          <a:lstStyle/>
          <a:p>
            <a:fld id="{E797318F-0159-4844-8C76-B402BE2FA188}" type="slidenum">
              <a:rPr lang="en-AE" smtClean="0"/>
              <a:t>‹#›</a:t>
            </a:fld>
            <a:endParaRPr lang="en-AE"/>
          </a:p>
        </p:txBody>
      </p:sp>
    </p:spTree>
    <p:extLst>
      <p:ext uri="{BB962C8B-B14F-4D97-AF65-F5344CB8AC3E}">
        <p14:creationId xmlns:p14="http://schemas.microsoft.com/office/powerpoint/2010/main" val="2660055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F3D019-F2CE-E77D-3D0B-2C7C965352FF}"/>
              </a:ext>
            </a:extLst>
          </p:cNvPr>
          <p:cNvSpPr>
            <a:spLocks noGrp="1"/>
          </p:cNvSpPr>
          <p:nvPr>
            <p:ph type="dt" sz="half" idx="10"/>
          </p:nvPr>
        </p:nvSpPr>
        <p:spPr/>
        <p:txBody>
          <a:bodyPr/>
          <a:lstStyle/>
          <a:p>
            <a:fld id="{020ACE9A-895C-FD4E-9EAE-9AF0849FAAFD}" type="datetimeFigureOut">
              <a:rPr lang="en-AE" smtClean="0"/>
              <a:t>22/12/2025</a:t>
            </a:fld>
            <a:endParaRPr lang="en-AE"/>
          </a:p>
        </p:txBody>
      </p:sp>
      <p:sp>
        <p:nvSpPr>
          <p:cNvPr id="3" name="Footer Placeholder 2">
            <a:extLst>
              <a:ext uri="{FF2B5EF4-FFF2-40B4-BE49-F238E27FC236}">
                <a16:creationId xmlns:a16="http://schemas.microsoft.com/office/drawing/2014/main" id="{EA64A71C-B02A-67D7-4DD0-2DC40354BE1F}"/>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DE6CE39D-295D-4B08-93D8-28DCD6B341BD}"/>
              </a:ext>
            </a:extLst>
          </p:cNvPr>
          <p:cNvSpPr>
            <a:spLocks noGrp="1"/>
          </p:cNvSpPr>
          <p:nvPr>
            <p:ph type="sldNum" sz="quarter" idx="12"/>
          </p:nvPr>
        </p:nvSpPr>
        <p:spPr/>
        <p:txBody>
          <a:bodyPr/>
          <a:lstStyle/>
          <a:p>
            <a:fld id="{E797318F-0159-4844-8C76-B402BE2FA188}" type="slidenum">
              <a:rPr lang="en-AE" smtClean="0"/>
              <a:t>‹#›</a:t>
            </a:fld>
            <a:endParaRPr lang="en-AE"/>
          </a:p>
        </p:txBody>
      </p:sp>
    </p:spTree>
    <p:extLst>
      <p:ext uri="{BB962C8B-B14F-4D97-AF65-F5344CB8AC3E}">
        <p14:creationId xmlns:p14="http://schemas.microsoft.com/office/powerpoint/2010/main" val="286884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D094F-6B5F-F32F-D23F-88464720628D}"/>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E194C287-DA1B-437B-CAE3-7804A321906C}"/>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70DA1626-90DA-87A7-3D73-F6B1A0DDFDFF}"/>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4E3A85-02CE-A852-BC80-7FA0F1EDAD27}"/>
              </a:ext>
            </a:extLst>
          </p:cNvPr>
          <p:cNvSpPr>
            <a:spLocks noGrp="1"/>
          </p:cNvSpPr>
          <p:nvPr>
            <p:ph type="dt" sz="half" idx="10"/>
          </p:nvPr>
        </p:nvSpPr>
        <p:spPr/>
        <p:txBody>
          <a:bodyPr/>
          <a:lstStyle/>
          <a:p>
            <a:fld id="{020ACE9A-895C-FD4E-9EAE-9AF0849FAAFD}" type="datetimeFigureOut">
              <a:rPr lang="en-AE" smtClean="0"/>
              <a:t>22/12/2025</a:t>
            </a:fld>
            <a:endParaRPr lang="en-AE"/>
          </a:p>
        </p:txBody>
      </p:sp>
      <p:sp>
        <p:nvSpPr>
          <p:cNvPr id="6" name="Footer Placeholder 5">
            <a:extLst>
              <a:ext uri="{FF2B5EF4-FFF2-40B4-BE49-F238E27FC236}">
                <a16:creationId xmlns:a16="http://schemas.microsoft.com/office/drawing/2014/main" id="{74769E8F-56DF-9AA2-50ED-2D9284254E6B}"/>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E946F44C-4319-3CE3-D922-6164CD96BC51}"/>
              </a:ext>
            </a:extLst>
          </p:cNvPr>
          <p:cNvSpPr>
            <a:spLocks noGrp="1"/>
          </p:cNvSpPr>
          <p:nvPr>
            <p:ph type="sldNum" sz="quarter" idx="12"/>
          </p:nvPr>
        </p:nvSpPr>
        <p:spPr/>
        <p:txBody>
          <a:bodyPr/>
          <a:lstStyle/>
          <a:p>
            <a:fld id="{E797318F-0159-4844-8C76-B402BE2FA188}" type="slidenum">
              <a:rPr lang="en-AE" smtClean="0"/>
              <a:t>‹#›</a:t>
            </a:fld>
            <a:endParaRPr lang="en-AE"/>
          </a:p>
        </p:txBody>
      </p:sp>
    </p:spTree>
    <p:extLst>
      <p:ext uri="{BB962C8B-B14F-4D97-AF65-F5344CB8AC3E}">
        <p14:creationId xmlns:p14="http://schemas.microsoft.com/office/powerpoint/2010/main" val="2119087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DA4A-ECBA-2683-05C2-BD0F023B2B82}"/>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90921AB8-068F-76DA-4E0C-D6C87903C02F}"/>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BDDCE8E8-7FF4-9708-4E88-74FC448997BC}"/>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7C219-F247-37FA-DE33-2308C471E272}"/>
              </a:ext>
            </a:extLst>
          </p:cNvPr>
          <p:cNvSpPr>
            <a:spLocks noGrp="1"/>
          </p:cNvSpPr>
          <p:nvPr>
            <p:ph type="dt" sz="half" idx="10"/>
          </p:nvPr>
        </p:nvSpPr>
        <p:spPr/>
        <p:txBody>
          <a:bodyPr/>
          <a:lstStyle/>
          <a:p>
            <a:fld id="{020ACE9A-895C-FD4E-9EAE-9AF0849FAAFD}" type="datetimeFigureOut">
              <a:rPr lang="en-AE" smtClean="0"/>
              <a:t>22/12/2025</a:t>
            </a:fld>
            <a:endParaRPr lang="en-AE"/>
          </a:p>
        </p:txBody>
      </p:sp>
      <p:sp>
        <p:nvSpPr>
          <p:cNvPr id="6" name="Footer Placeholder 5">
            <a:extLst>
              <a:ext uri="{FF2B5EF4-FFF2-40B4-BE49-F238E27FC236}">
                <a16:creationId xmlns:a16="http://schemas.microsoft.com/office/drawing/2014/main" id="{D6E6A2F4-1E1F-6331-24EF-236BC3E6869F}"/>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AF8F8391-B139-44EC-A5A4-FE5D4AAF0453}"/>
              </a:ext>
            </a:extLst>
          </p:cNvPr>
          <p:cNvSpPr>
            <a:spLocks noGrp="1"/>
          </p:cNvSpPr>
          <p:nvPr>
            <p:ph type="sldNum" sz="quarter" idx="12"/>
          </p:nvPr>
        </p:nvSpPr>
        <p:spPr/>
        <p:txBody>
          <a:bodyPr/>
          <a:lstStyle/>
          <a:p>
            <a:fld id="{E797318F-0159-4844-8C76-B402BE2FA188}" type="slidenum">
              <a:rPr lang="en-AE" smtClean="0"/>
              <a:t>‹#›</a:t>
            </a:fld>
            <a:endParaRPr lang="en-AE"/>
          </a:p>
        </p:txBody>
      </p:sp>
    </p:spTree>
    <p:extLst>
      <p:ext uri="{BB962C8B-B14F-4D97-AF65-F5344CB8AC3E}">
        <p14:creationId xmlns:p14="http://schemas.microsoft.com/office/powerpoint/2010/main" val="1337002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5F78D-6391-2A75-6B31-97A1C5B7A2C0}"/>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967444DC-6C90-6910-088A-5D71C3468C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19F25605-685F-C0D0-708C-03DE9566B932}"/>
              </a:ext>
            </a:extLst>
          </p:cNvPr>
          <p:cNvSpPr>
            <a:spLocks noGrp="1"/>
          </p:cNvSpPr>
          <p:nvPr>
            <p:ph type="dt" sz="half" idx="10"/>
          </p:nvPr>
        </p:nvSpPr>
        <p:spPr/>
        <p:txBody>
          <a:bodyPr/>
          <a:lstStyle/>
          <a:p>
            <a:fld id="{020ACE9A-895C-FD4E-9EAE-9AF0849FAAFD}" type="datetimeFigureOut">
              <a:rPr lang="en-AE" smtClean="0"/>
              <a:t>22/12/2025</a:t>
            </a:fld>
            <a:endParaRPr lang="en-AE"/>
          </a:p>
        </p:txBody>
      </p:sp>
      <p:sp>
        <p:nvSpPr>
          <p:cNvPr id="5" name="Footer Placeholder 4">
            <a:extLst>
              <a:ext uri="{FF2B5EF4-FFF2-40B4-BE49-F238E27FC236}">
                <a16:creationId xmlns:a16="http://schemas.microsoft.com/office/drawing/2014/main" id="{3B5EE10D-68A6-919E-AB82-67F08AB1242E}"/>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F6EF8644-3673-8454-6031-F96B5CE6B3C1}"/>
              </a:ext>
            </a:extLst>
          </p:cNvPr>
          <p:cNvSpPr>
            <a:spLocks noGrp="1"/>
          </p:cNvSpPr>
          <p:nvPr>
            <p:ph type="sldNum" sz="quarter" idx="12"/>
          </p:nvPr>
        </p:nvSpPr>
        <p:spPr/>
        <p:txBody>
          <a:bodyPr/>
          <a:lstStyle/>
          <a:p>
            <a:fld id="{E797318F-0159-4844-8C76-B402BE2FA188}" type="slidenum">
              <a:rPr lang="en-AE" smtClean="0"/>
              <a:t>‹#›</a:t>
            </a:fld>
            <a:endParaRPr lang="en-AE"/>
          </a:p>
        </p:txBody>
      </p:sp>
    </p:spTree>
    <p:extLst>
      <p:ext uri="{BB962C8B-B14F-4D97-AF65-F5344CB8AC3E}">
        <p14:creationId xmlns:p14="http://schemas.microsoft.com/office/powerpoint/2010/main" val="3967217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E2A92-E4EE-CED9-BDE8-99FC0BE5DB2D}"/>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DAE97902-849F-F557-853A-C3B48D599C17}"/>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A7DF956A-4857-81A4-7088-D5F4305449F6}"/>
              </a:ext>
            </a:extLst>
          </p:cNvPr>
          <p:cNvSpPr>
            <a:spLocks noGrp="1"/>
          </p:cNvSpPr>
          <p:nvPr>
            <p:ph type="dt" sz="half" idx="10"/>
          </p:nvPr>
        </p:nvSpPr>
        <p:spPr/>
        <p:txBody>
          <a:bodyPr/>
          <a:lstStyle/>
          <a:p>
            <a:fld id="{020ACE9A-895C-FD4E-9EAE-9AF0849FAAFD}" type="datetimeFigureOut">
              <a:rPr lang="en-AE" smtClean="0"/>
              <a:t>22/12/2025</a:t>
            </a:fld>
            <a:endParaRPr lang="en-AE"/>
          </a:p>
        </p:txBody>
      </p:sp>
      <p:sp>
        <p:nvSpPr>
          <p:cNvPr id="5" name="Footer Placeholder 4">
            <a:extLst>
              <a:ext uri="{FF2B5EF4-FFF2-40B4-BE49-F238E27FC236}">
                <a16:creationId xmlns:a16="http://schemas.microsoft.com/office/drawing/2014/main" id="{E4D11F06-EBB5-A3E8-749B-37F478B5FFCF}"/>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3C06A246-7A8C-4B8A-CDA5-D4CB87610B91}"/>
              </a:ext>
            </a:extLst>
          </p:cNvPr>
          <p:cNvSpPr>
            <a:spLocks noGrp="1"/>
          </p:cNvSpPr>
          <p:nvPr>
            <p:ph type="sldNum" sz="quarter" idx="12"/>
          </p:nvPr>
        </p:nvSpPr>
        <p:spPr/>
        <p:txBody>
          <a:bodyPr/>
          <a:lstStyle/>
          <a:p>
            <a:fld id="{E797318F-0159-4844-8C76-B402BE2FA188}" type="slidenum">
              <a:rPr lang="en-AE" smtClean="0"/>
              <a:t>‹#›</a:t>
            </a:fld>
            <a:endParaRPr lang="en-AE"/>
          </a:p>
        </p:txBody>
      </p:sp>
    </p:spTree>
    <p:extLst>
      <p:ext uri="{BB962C8B-B14F-4D97-AF65-F5344CB8AC3E}">
        <p14:creationId xmlns:p14="http://schemas.microsoft.com/office/powerpoint/2010/main" val="41128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35" name="Picture 34" descr="A white circle with a white circle&#10;&#10;AI-generated content may be incorrect.">
            <a:extLst>
              <a:ext uri="{FF2B5EF4-FFF2-40B4-BE49-F238E27FC236}">
                <a16:creationId xmlns:a16="http://schemas.microsoft.com/office/drawing/2014/main" id="{A5889034-46D6-44B5-F0E1-3052664D7C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Picture Placeholder 2">
            <a:extLst>
              <a:ext uri="{FF2B5EF4-FFF2-40B4-BE49-F238E27FC236}">
                <a16:creationId xmlns:a16="http://schemas.microsoft.com/office/drawing/2014/main" id="{5196F1F3-8336-BF7B-C729-D027BB1BC638}"/>
              </a:ext>
            </a:extLst>
          </p:cNvPr>
          <p:cNvSpPr>
            <a:spLocks noGrp="1"/>
          </p:cNvSpPr>
          <p:nvPr>
            <p:ph type="pic" idx="1"/>
          </p:nvPr>
        </p:nvSpPr>
        <p:spPr>
          <a:xfrm>
            <a:off x="1263527" y="2278138"/>
            <a:ext cx="3705438" cy="1141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CD80ECB6-5AD7-1CB1-56FC-9D783BC24BEE}"/>
              </a:ext>
            </a:extLst>
          </p:cNvPr>
          <p:cNvSpPr>
            <a:spLocks noGrp="1"/>
          </p:cNvSpPr>
          <p:nvPr>
            <p:ph type="pic" idx="10"/>
          </p:nvPr>
        </p:nvSpPr>
        <p:spPr>
          <a:xfrm>
            <a:off x="7279369" y="2278138"/>
            <a:ext cx="3705438" cy="1141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0" name="Picture Placeholder 2">
            <a:extLst>
              <a:ext uri="{FF2B5EF4-FFF2-40B4-BE49-F238E27FC236}">
                <a16:creationId xmlns:a16="http://schemas.microsoft.com/office/drawing/2014/main" id="{689687A4-20A2-4352-6CB1-C2F62A580CF1}"/>
              </a:ext>
            </a:extLst>
          </p:cNvPr>
          <p:cNvSpPr>
            <a:spLocks noGrp="1"/>
          </p:cNvSpPr>
          <p:nvPr>
            <p:ph type="pic" idx="11"/>
          </p:nvPr>
        </p:nvSpPr>
        <p:spPr>
          <a:xfrm>
            <a:off x="13146769" y="2244520"/>
            <a:ext cx="3705438" cy="1141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4" name="Picture Placeholder 2">
            <a:extLst>
              <a:ext uri="{FF2B5EF4-FFF2-40B4-BE49-F238E27FC236}">
                <a16:creationId xmlns:a16="http://schemas.microsoft.com/office/drawing/2014/main" id="{DAFA177B-4978-3382-EFF3-F3CCD0B2BF79}"/>
              </a:ext>
            </a:extLst>
          </p:cNvPr>
          <p:cNvSpPr>
            <a:spLocks noGrp="1"/>
          </p:cNvSpPr>
          <p:nvPr>
            <p:ph type="pic" idx="12"/>
          </p:nvPr>
        </p:nvSpPr>
        <p:spPr>
          <a:xfrm>
            <a:off x="1263527" y="6151118"/>
            <a:ext cx="3705438" cy="1141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8" name="Picture Placeholder 2">
            <a:extLst>
              <a:ext uri="{FF2B5EF4-FFF2-40B4-BE49-F238E27FC236}">
                <a16:creationId xmlns:a16="http://schemas.microsoft.com/office/drawing/2014/main" id="{4DB4C807-47C4-F998-4360-2F752F558C48}"/>
              </a:ext>
            </a:extLst>
          </p:cNvPr>
          <p:cNvSpPr>
            <a:spLocks noGrp="1"/>
          </p:cNvSpPr>
          <p:nvPr>
            <p:ph type="pic" idx="13"/>
          </p:nvPr>
        </p:nvSpPr>
        <p:spPr>
          <a:xfrm>
            <a:off x="7279369" y="6151118"/>
            <a:ext cx="3705438" cy="1141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2" name="Picture Placeholder 2">
            <a:extLst>
              <a:ext uri="{FF2B5EF4-FFF2-40B4-BE49-F238E27FC236}">
                <a16:creationId xmlns:a16="http://schemas.microsoft.com/office/drawing/2014/main" id="{C13DAF73-DA60-4964-C806-8BA4AC208080}"/>
              </a:ext>
            </a:extLst>
          </p:cNvPr>
          <p:cNvSpPr>
            <a:spLocks noGrp="1"/>
          </p:cNvSpPr>
          <p:nvPr>
            <p:ph type="pic" idx="14"/>
          </p:nvPr>
        </p:nvSpPr>
        <p:spPr>
          <a:xfrm>
            <a:off x="13146769" y="6117500"/>
            <a:ext cx="3705438" cy="1141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2"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F4E87-8B93-B356-FFAB-3BC44C2E8698}"/>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79A7A7B0-A4C5-FFB5-1255-EDD0C1FDFE2C}"/>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372B8C1C-2763-3B58-B5C7-1B8F966E3DEE}"/>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020ACE9A-895C-FD4E-9EAE-9AF0849FAAFD}" type="datetimeFigureOut">
              <a:rPr lang="en-AE" smtClean="0"/>
              <a:t>22/12/2025</a:t>
            </a:fld>
            <a:endParaRPr lang="en-AE"/>
          </a:p>
        </p:txBody>
      </p:sp>
      <p:sp>
        <p:nvSpPr>
          <p:cNvPr id="5" name="Footer Placeholder 4">
            <a:extLst>
              <a:ext uri="{FF2B5EF4-FFF2-40B4-BE49-F238E27FC236}">
                <a16:creationId xmlns:a16="http://schemas.microsoft.com/office/drawing/2014/main" id="{0BDB4EEC-69E4-367F-8A4D-48F33B3B5B7D}"/>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E"/>
          </a:p>
        </p:txBody>
      </p:sp>
      <p:sp>
        <p:nvSpPr>
          <p:cNvPr id="6" name="Slide Number Placeholder 5">
            <a:extLst>
              <a:ext uri="{FF2B5EF4-FFF2-40B4-BE49-F238E27FC236}">
                <a16:creationId xmlns:a16="http://schemas.microsoft.com/office/drawing/2014/main" id="{49AAFB9E-3486-9213-1FB3-A2B3174DB2E0}"/>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E797318F-0159-4844-8C76-B402BE2FA188}" type="slidenum">
              <a:rPr lang="en-AE" smtClean="0"/>
              <a:t>‹#›</a:t>
            </a:fld>
            <a:endParaRPr lang="en-AE"/>
          </a:p>
        </p:txBody>
      </p:sp>
    </p:spTree>
    <p:extLst>
      <p:ext uri="{BB962C8B-B14F-4D97-AF65-F5344CB8AC3E}">
        <p14:creationId xmlns:p14="http://schemas.microsoft.com/office/powerpoint/2010/main" val="4150980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mailto:awards@egypes.com"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01D398-6A15-A88C-4C27-B0F9A93701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0" name="TextBox 9">
            <a:extLst>
              <a:ext uri="{FF2B5EF4-FFF2-40B4-BE49-F238E27FC236}">
                <a16:creationId xmlns:a16="http://schemas.microsoft.com/office/drawing/2014/main" id="{9D7B6062-E75C-8FDC-4335-FFFF6C268332}"/>
              </a:ext>
            </a:extLst>
          </p:cNvPr>
          <p:cNvSpPr txBox="1"/>
          <p:nvPr/>
        </p:nvSpPr>
        <p:spPr>
          <a:xfrm>
            <a:off x="11430000" y="950521"/>
            <a:ext cx="6172200" cy="992579"/>
          </a:xfrm>
          <a:prstGeom prst="rect">
            <a:avLst/>
          </a:prstGeom>
          <a:noFill/>
        </p:spPr>
        <p:txBody>
          <a:bodyPr wrap="square" rtlCol="0">
            <a:spAutoFit/>
          </a:bodyPr>
          <a:lstStyle/>
          <a:p>
            <a:pPr algn="r"/>
            <a:r>
              <a:rPr lang="en-US" sz="1950" b="1" dirty="0">
                <a:solidFill>
                  <a:schemeClr val="bg1"/>
                </a:solidFill>
                <a:latin typeface="Montserrat" pitchFamily="2" charset="77"/>
              </a:rPr>
              <a:t>30 MARCH - 1 APRIL 2026</a:t>
            </a:r>
            <a:endParaRPr lang="en-US" sz="1950" dirty="0">
              <a:solidFill>
                <a:schemeClr val="bg1"/>
              </a:solidFill>
              <a:latin typeface="Montserrat" pitchFamily="2" charset="77"/>
            </a:endParaRPr>
          </a:p>
          <a:p>
            <a:pPr algn="r"/>
            <a:r>
              <a:rPr lang="en-US" sz="1950" dirty="0">
                <a:solidFill>
                  <a:schemeClr val="bg1"/>
                </a:solidFill>
                <a:latin typeface="Montserrat" pitchFamily="2" charset="77"/>
              </a:rPr>
              <a:t>CAIRO, EGYPT INTERNATIONAL EXHIBITION CENTER</a:t>
            </a:r>
          </a:p>
        </p:txBody>
      </p:sp>
      <p:sp>
        <p:nvSpPr>
          <p:cNvPr id="27" name="TextBox 26">
            <a:extLst>
              <a:ext uri="{FF2B5EF4-FFF2-40B4-BE49-F238E27FC236}">
                <a16:creationId xmlns:a16="http://schemas.microsoft.com/office/drawing/2014/main" id="{519200EB-4277-A117-179D-DF8A4569DC6B}"/>
              </a:ext>
            </a:extLst>
          </p:cNvPr>
          <p:cNvSpPr txBox="1"/>
          <p:nvPr/>
        </p:nvSpPr>
        <p:spPr>
          <a:xfrm>
            <a:off x="2286000" y="4000500"/>
            <a:ext cx="14401800" cy="3785652"/>
          </a:xfrm>
          <a:prstGeom prst="rect">
            <a:avLst/>
          </a:prstGeom>
          <a:noFill/>
        </p:spPr>
        <p:txBody>
          <a:bodyPr wrap="square" rtlCol="0">
            <a:spAutoFit/>
          </a:bodyPr>
          <a:lstStyle/>
          <a:p>
            <a:pPr lvl="0" eaLnBrk="0" fontAlgn="base" hangingPunct="0">
              <a:spcBef>
                <a:spcPct val="0"/>
              </a:spcBef>
              <a:spcAft>
                <a:spcPct val="0"/>
              </a:spcAft>
            </a:pPr>
            <a:r>
              <a:rPr lang="en-AE" altLang="en-AE" sz="6000" b="1" dirty="0">
                <a:solidFill>
                  <a:schemeClr val="bg1">
                    <a:lumMod val="95000"/>
                  </a:schemeClr>
                </a:solidFill>
                <a:latin typeface="Montserrat" pitchFamily="2" charset="77"/>
              </a:rPr>
              <a:t>CATEGORY NAME</a:t>
            </a:r>
            <a:br>
              <a:rPr lang="en-AE" altLang="en-AE" sz="6000" b="1" dirty="0">
                <a:solidFill>
                  <a:schemeClr val="bg1">
                    <a:lumMod val="95000"/>
                  </a:schemeClr>
                </a:solidFill>
                <a:latin typeface="Montserrat" pitchFamily="2" charset="77"/>
              </a:rPr>
            </a:br>
            <a:r>
              <a:rPr lang="en-AE" altLang="en-AE" sz="6000" b="1" dirty="0">
                <a:solidFill>
                  <a:srgbClr val="DDC07F"/>
                </a:solidFill>
                <a:latin typeface="Montserrat" pitchFamily="2" charset="77"/>
              </a:rPr>
              <a:t>PROJECT NAME</a:t>
            </a:r>
            <a:br>
              <a:rPr lang="en-AE" altLang="en-AE" sz="6000" b="1" dirty="0">
                <a:solidFill>
                  <a:srgbClr val="DDC07F"/>
                </a:solidFill>
                <a:latin typeface="Montserrat" pitchFamily="2" charset="77"/>
              </a:rPr>
            </a:br>
            <a:r>
              <a:rPr lang="en-AE" altLang="en-AE" sz="6000" b="1" dirty="0">
                <a:solidFill>
                  <a:srgbClr val="DDC07F"/>
                </a:solidFill>
                <a:latin typeface="Montserrat" pitchFamily="2" charset="77"/>
              </a:rPr>
              <a:t>SUBMITTER NAME</a:t>
            </a:r>
          </a:p>
          <a:p>
            <a:pPr lvl="0" eaLnBrk="0" fontAlgn="base" hangingPunct="0">
              <a:spcBef>
                <a:spcPct val="0"/>
              </a:spcBef>
              <a:spcAft>
                <a:spcPct val="0"/>
              </a:spcAft>
            </a:pPr>
            <a:r>
              <a:rPr lang="en-AE" altLang="en-AE" sz="6000" b="1" dirty="0">
                <a:solidFill>
                  <a:srgbClr val="DDC07F"/>
                </a:solidFill>
                <a:latin typeface="Montserrat" pitchFamily="2" charset="77"/>
              </a:rPr>
              <a:t>SUBMITTER JOB TITLE, COMPANY</a:t>
            </a:r>
            <a:endParaRPr lang="en-AE" altLang="en-AE" sz="6000" dirty="0">
              <a:solidFill>
                <a:schemeClr val="bg1">
                  <a:lumMod val="95000"/>
                </a:schemeClr>
              </a:solidFill>
              <a:latin typeface="Montserrat" pitchFamily="2" charset="77"/>
            </a:endParaRPr>
          </a:p>
        </p:txBody>
      </p:sp>
      <p:pic>
        <p:nvPicPr>
          <p:cNvPr id="29" name="Picture 28">
            <a:extLst>
              <a:ext uri="{FF2B5EF4-FFF2-40B4-BE49-F238E27FC236}">
                <a16:creationId xmlns:a16="http://schemas.microsoft.com/office/drawing/2014/main" id="{777F2C05-69EC-6DBE-16F9-556B71006CC4}"/>
              </a:ext>
            </a:extLst>
          </p:cNvPr>
          <p:cNvPicPr>
            <a:picLocks noChangeAspect="1"/>
          </p:cNvPicPr>
          <p:nvPr/>
        </p:nvPicPr>
        <p:blipFill>
          <a:blip r:embed="rId4" cstate="print">
            <a:extLst>
              <a:ext uri="{28A0092B-C50C-407E-A947-70E740481C1C}">
                <a14:useLocalDpi xmlns:a14="http://schemas.microsoft.com/office/drawing/2010/main" val="0"/>
              </a:ext>
            </a:extLst>
          </a:blip>
          <a:srcRect l="7172" r="27625"/>
          <a:stretch>
            <a:fillRect/>
          </a:stretch>
        </p:blipFill>
        <p:spPr>
          <a:xfrm rot="5400000">
            <a:off x="-362155" y="5208958"/>
            <a:ext cx="3499260" cy="1339850"/>
          </a:xfrm>
          <a:prstGeom prst="rect">
            <a:avLst/>
          </a:prstGeom>
        </p:spPr>
      </p:pic>
      <p:pic>
        <p:nvPicPr>
          <p:cNvPr id="8" name="Picture 7" descr="A black background with white text&#10;&#10;AI-generated content may be incorrect.">
            <a:extLst>
              <a:ext uri="{FF2B5EF4-FFF2-40B4-BE49-F238E27FC236}">
                <a16:creationId xmlns:a16="http://schemas.microsoft.com/office/drawing/2014/main" id="{0F30389C-CC05-7388-053D-BE86AADCBC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498707"/>
            <a:ext cx="5791200" cy="1444393"/>
          </a:xfrm>
          <a:prstGeom prst="rect">
            <a:avLst/>
          </a:prstGeom>
        </p:spPr>
      </p:pic>
      <p:sp>
        <p:nvSpPr>
          <p:cNvPr id="2" name="TextBox 1">
            <a:extLst>
              <a:ext uri="{FF2B5EF4-FFF2-40B4-BE49-F238E27FC236}">
                <a16:creationId xmlns:a16="http://schemas.microsoft.com/office/drawing/2014/main" id="{FC204AB7-C086-4C41-DC81-A740D84DD8E0}"/>
              </a:ext>
            </a:extLst>
          </p:cNvPr>
          <p:cNvSpPr txBox="1"/>
          <p:nvPr/>
        </p:nvSpPr>
        <p:spPr>
          <a:xfrm>
            <a:off x="648000" y="9126000"/>
            <a:ext cx="4038600" cy="338554"/>
          </a:xfrm>
          <a:prstGeom prst="rect">
            <a:avLst/>
          </a:prstGeom>
          <a:noFill/>
        </p:spPr>
        <p:txBody>
          <a:bodyPr wrap="square" rtlCol="0">
            <a:spAutoFit/>
          </a:bodyPr>
          <a:lstStyle/>
          <a:p>
            <a:r>
              <a:rPr lang="en-US" sz="1600" dirty="0">
                <a:solidFill>
                  <a:schemeClr val="bg1"/>
                </a:solidFill>
                <a:latin typeface="Montserrat" pitchFamily="2" charset="77"/>
              </a:rPr>
              <a:t>e</a:t>
            </a:r>
            <a:r>
              <a:rPr lang="en-AE" sz="1600" dirty="0">
                <a:solidFill>
                  <a:schemeClr val="bg1"/>
                </a:solidFill>
                <a:latin typeface="Montserrat" pitchFamily="2" charset="77"/>
              </a:rPr>
              <a:t>gypes.com/awards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FE97-DED6-9C47-2C66-19C94380B2C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2C0092F-6445-538A-98A7-EF7F6D92B6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8288000" cy="10287000"/>
          </a:xfrm>
          <a:prstGeom prst="rect">
            <a:avLst/>
          </a:prstGeom>
        </p:spPr>
      </p:pic>
      <p:grpSp>
        <p:nvGrpSpPr>
          <p:cNvPr id="2" name="Group 1">
            <a:extLst>
              <a:ext uri="{FF2B5EF4-FFF2-40B4-BE49-F238E27FC236}">
                <a16:creationId xmlns:a16="http://schemas.microsoft.com/office/drawing/2014/main" id="{346E2E7B-4AD7-AD33-B56A-B3509FAB5592}"/>
              </a:ext>
            </a:extLst>
          </p:cNvPr>
          <p:cNvGrpSpPr/>
          <p:nvPr/>
        </p:nvGrpSpPr>
        <p:grpSpPr>
          <a:xfrm>
            <a:off x="717550" y="3314700"/>
            <a:ext cx="15865137" cy="4580930"/>
            <a:chOff x="717550" y="4000500"/>
            <a:chExt cx="13531850" cy="4580930"/>
          </a:xfrm>
        </p:grpSpPr>
        <p:sp>
          <p:nvSpPr>
            <p:cNvPr id="27" name="TextBox 26">
              <a:extLst>
                <a:ext uri="{FF2B5EF4-FFF2-40B4-BE49-F238E27FC236}">
                  <a16:creationId xmlns:a16="http://schemas.microsoft.com/office/drawing/2014/main" id="{37FED6FC-4CDC-BC3C-FF83-8FD33F66CED3}"/>
                </a:ext>
              </a:extLst>
            </p:cNvPr>
            <p:cNvSpPr txBox="1"/>
            <p:nvPr/>
          </p:nvSpPr>
          <p:spPr>
            <a:xfrm>
              <a:off x="2286000" y="4000500"/>
              <a:ext cx="11963400" cy="1938992"/>
            </a:xfrm>
            <a:prstGeom prst="rect">
              <a:avLst/>
            </a:prstGeom>
            <a:noFill/>
          </p:spPr>
          <p:txBody>
            <a:bodyPr wrap="square" rtlCol="0">
              <a:spAutoFit/>
            </a:bodyPr>
            <a:lstStyle/>
            <a:p>
              <a:pPr lvl="0" eaLnBrk="0" fontAlgn="base" hangingPunct="0">
                <a:spcBef>
                  <a:spcPct val="0"/>
                </a:spcBef>
                <a:spcAft>
                  <a:spcPct val="0"/>
                </a:spcAft>
              </a:pPr>
              <a:r>
                <a:rPr lang="en-US" altLang="en-AE" sz="6000" b="1" dirty="0">
                  <a:solidFill>
                    <a:schemeClr val="bg1">
                      <a:lumMod val="95000"/>
                    </a:schemeClr>
                  </a:solidFill>
                  <a:latin typeface="Montserrat" pitchFamily="2" charset="77"/>
                </a:rPr>
                <a:t>SCALABILITY AND</a:t>
              </a:r>
              <a:br>
                <a:rPr lang="en-US" altLang="en-AE" sz="6000" b="1" dirty="0">
                  <a:solidFill>
                    <a:schemeClr val="bg1">
                      <a:lumMod val="95000"/>
                    </a:schemeClr>
                  </a:solidFill>
                  <a:latin typeface="Montserrat" pitchFamily="2" charset="77"/>
                </a:rPr>
              </a:br>
              <a:r>
                <a:rPr lang="en-US" altLang="en-AE" sz="6000" b="1" dirty="0">
                  <a:solidFill>
                    <a:schemeClr val="bg1">
                      <a:lumMod val="95000"/>
                    </a:schemeClr>
                  </a:solidFill>
                  <a:latin typeface="Montserrat" pitchFamily="2" charset="77"/>
                </a:rPr>
                <a:t>INDUSTRY IMPACT</a:t>
              </a:r>
            </a:p>
          </p:txBody>
        </p:sp>
        <p:pic>
          <p:nvPicPr>
            <p:cNvPr id="29" name="Picture 28">
              <a:extLst>
                <a:ext uri="{FF2B5EF4-FFF2-40B4-BE49-F238E27FC236}">
                  <a16:creationId xmlns:a16="http://schemas.microsoft.com/office/drawing/2014/main" id="{4FFB0660-EAAF-9BA3-B2AE-89BA34FECA59}"/>
                </a:ext>
              </a:extLst>
            </p:cNvPr>
            <p:cNvPicPr>
              <a:picLocks noChangeAspect="1"/>
            </p:cNvPicPr>
            <p:nvPr/>
          </p:nvPicPr>
          <p:blipFill>
            <a:blip r:embed="rId4" cstate="print">
              <a:extLst>
                <a:ext uri="{28A0092B-C50C-407E-A947-70E740481C1C}">
                  <a14:useLocalDpi xmlns:a14="http://schemas.microsoft.com/office/drawing/2010/main" val="0"/>
                </a:ext>
              </a:extLst>
            </a:blip>
            <a:srcRect l="7172" r="27625"/>
            <a:stretch>
              <a:fillRect/>
            </a:stretch>
          </p:blipFill>
          <p:spPr>
            <a:xfrm rot="5400000">
              <a:off x="-362155" y="5208958"/>
              <a:ext cx="3499260" cy="1339850"/>
            </a:xfrm>
            <a:prstGeom prst="rect">
              <a:avLst/>
            </a:prstGeom>
          </p:spPr>
        </p:pic>
        <p:sp>
          <p:nvSpPr>
            <p:cNvPr id="11" name="TextBox 10">
              <a:extLst>
                <a:ext uri="{FF2B5EF4-FFF2-40B4-BE49-F238E27FC236}">
                  <a16:creationId xmlns:a16="http://schemas.microsoft.com/office/drawing/2014/main" id="{E75B9A0E-9501-44D0-FD1B-8BB2E17EDE29}"/>
                </a:ext>
              </a:extLst>
            </p:cNvPr>
            <p:cNvSpPr txBox="1"/>
            <p:nvPr/>
          </p:nvSpPr>
          <p:spPr>
            <a:xfrm>
              <a:off x="2362200" y="6334661"/>
              <a:ext cx="11887200" cy="2246769"/>
            </a:xfrm>
            <a:prstGeom prst="rect">
              <a:avLst/>
            </a:prstGeom>
            <a:noFill/>
          </p:spPr>
          <p:txBody>
            <a:bodyPr wrap="square" rtlCol="0">
              <a:spAutoFit/>
            </a:bodyPr>
            <a:lstStyle/>
            <a:p>
              <a:pPr lvl="0">
                <a:spcAft>
                  <a:spcPts val="600"/>
                </a:spcAft>
                <a:buClr>
                  <a:srgbClr val="005751"/>
                </a:buClr>
                <a:defRPr/>
              </a:pPr>
              <a:r>
                <a:rPr lang="en-US" sz="2000" dirty="0">
                  <a:solidFill>
                    <a:schemeClr val="bg1"/>
                  </a:solidFill>
                  <a:latin typeface="Montserrat" pitchFamily="2" charset="77"/>
                </a:rPr>
                <a:t>Evaluate the potential for the project or initiative to be scaled or replicated across the energy sector. </a:t>
              </a:r>
            </a:p>
            <a:p>
              <a:pPr lvl="0">
                <a:spcAft>
                  <a:spcPts val="600"/>
                </a:spcAft>
                <a:buClr>
                  <a:srgbClr val="005751"/>
                </a:buClr>
                <a:defRPr/>
              </a:pPr>
              <a:r>
                <a:rPr lang="en-US" sz="2000" dirty="0">
                  <a:solidFill>
                    <a:schemeClr val="bg1"/>
                  </a:solidFill>
                  <a:latin typeface="Montserrat" pitchFamily="2" charset="77"/>
                </a:rPr>
                <a:t>Examples include:</a:t>
              </a:r>
            </a:p>
            <a:p>
              <a:pPr lvl="0">
                <a:spcAft>
                  <a:spcPts val="600"/>
                </a:spcAft>
                <a:buClr>
                  <a:srgbClr val="005751"/>
                </a:buClr>
                <a:defRPr/>
              </a:pPr>
              <a:endParaRPr lang="en-US" sz="2000" dirty="0">
                <a:solidFill>
                  <a:schemeClr val="bg1"/>
                </a:solidFill>
                <a:latin typeface="Montserrat" pitchFamily="2" charset="77"/>
              </a:endParaRPr>
            </a:p>
            <a:p>
              <a:pPr marL="342900" lvl="0" indent="-342900">
                <a:spcAft>
                  <a:spcPts val="600"/>
                </a:spcAft>
                <a:buClr>
                  <a:srgbClr val="005751"/>
                </a:buClr>
                <a:buFont typeface="Arial" panose="020B0604020202020204" pitchFamily="34" charset="0"/>
                <a:buChar char="•"/>
                <a:defRPr/>
              </a:pPr>
              <a:r>
                <a:rPr lang="en-US" sz="2000" i="1" dirty="0">
                  <a:solidFill>
                    <a:schemeClr val="bg1"/>
                  </a:solidFill>
                  <a:latin typeface="Montserrat" pitchFamily="2" charset="77"/>
                </a:rPr>
                <a:t>Projects that can serve as a benchmark or best practice for the industry.</a:t>
              </a:r>
            </a:p>
            <a:p>
              <a:pPr marL="342900" lvl="0" indent="-342900">
                <a:spcAft>
                  <a:spcPts val="600"/>
                </a:spcAft>
                <a:buClr>
                  <a:srgbClr val="005751"/>
                </a:buClr>
                <a:buFont typeface="Arial" panose="020B0604020202020204" pitchFamily="34" charset="0"/>
                <a:buChar char="•"/>
                <a:defRPr/>
              </a:pPr>
              <a:r>
                <a:rPr lang="en-US" sz="2000" i="1" dirty="0">
                  <a:solidFill>
                    <a:schemeClr val="bg1"/>
                  </a:solidFill>
                  <a:latin typeface="Montserrat" pitchFamily="2" charset="77"/>
                </a:rPr>
                <a:t>Young professionals or innovative initiatives that inspire others and encourage widespread adoption of new ideas.</a:t>
              </a:r>
            </a:p>
          </p:txBody>
        </p:sp>
      </p:grpSp>
    </p:spTree>
    <p:extLst>
      <p:ext uri="{BB962C8B-B14F-4D97-AF65-F5344CB8AC3E}">
        <p14:creationId xmlns:p14="http://schemas.microsoft.com/office/powerpoint/2010/main" val="152323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BCC3F-5A86-AE96-D023-519893BA2C6D}"/>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E70D2D83-A466-9E6D-1FC5-46C4F62DC028}"/>
              </a:ext>
            </a:extLst>
          </p:cNvPr>
          <p:cNvPicPr>
            <a:picLocks noChangeAspect="1"/>
          </p:cNvPicPr>
          <p:nvPr/>
        </p:nvPicPr>
        <p:blipFill>
          <a:blip r:embed="rId3">
            <a:alphaModFix amt="11000"/>
            <a:extLst>
              <a:ext uri="{28A0092B-C50C-407E-A947-70E740481C1C}">
                <a14:useLocalDpi xmlns:a14="http://schemas.microsoft.com/office/drawing/2010/main" val="0"/>
              </a:ext>
            </a:extLst>
          </a:blip>
          <a:srcRect/>
          <a:stretch/>
        </p:blipFill>
        <p:spPr>
          <a:xfrm>
            <a:off x="0" y="0"/>
            <a:ext cx="18288000" cy="10287000"/>
          </a:xfrm>
          <a:prstGeom prst="rect">
            <a:avLst/>
          </a:prstGeom>
        </p:spPr>
      </p:pic>
      <p:pic>
        <p:nvPicPr>
          <p:cNvPr id="20" name="Picture 19">
            <a:extLst>
              <a:ext uri="{FF2B5EF4-FFF2-40B4-BE49-F238E27FC236}">
                <a16:creationId xmlns:a16="http://schemas.microsoft.com/office/drawing/2014/main" id="{D5749540-ABB2-9DD0-F428-44EAB164E6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562800" y="9378000"/>
            <a:ext cx="2444150" cy="609600"/>
          </a:xfrm>
          <a:prstGeom prst="rect">
            <a:avLst/>
          </a:prstGeom>
        </p:spPr>
      </p:pic>
      <p:sp>
        <p:nvSpPr>
          <p:cNvPr id="21" name="TextBox 37">
            <a:extLst>
              <a:ext uri="{FF2B5EF4-FFF2-40B4-BE49-F238E27FC236}">
                <a16:creationId xmlns:a16="http://schemas.microsoft.com/office/drawing/2014/main" id="{7B731D2D-CB15-FAC1-7BDD-13EBEBD6D468}"/>
              </a:ext>
            </a:extLst>
          </p:cNvPr>
          <p:cNvSpPr txBox="1"/>
          <p:nvPr/>
        </p:nvSpPr>
        <p:spPr>
          <a:xfrm>
            <a:off x="696519" y="578390"/>
            <a:ext cx="8142681" cy="886397"/>
          </a:xfrm>
          <a:prstGeom prst="rect">
            <a:avLst/>
          </a:prstGeom>
          <a:ln>
            <a:noFill/>
          </a:ln>
        </p:spPr>
        <p:txBody>
          <a:bodyPr wrap="square" lIns="0" tIns="0" rIns="0" bIns="0" rtlCol="0" anchor="t">
            <a:spAutoFit/>
          </a:bodyPr>
          <a:lstStyle/>
          <a:p>
            <a:pPr>
              <a:lnSpc>
                <a:spcPct val="90000"/>
              </a:lnSpc>
            </a:pPr>
            <a:r>
              <a:rPr lang="en-US" sz="3200" b="1" spc="3" dirty="0">
                <a:solidFill>
                  <a:srgbClr val="2B4456"/>
                </a:solidFill>
                <a:latin typeface="Montserrat" pitchFamily="2" charset="77"/>
              </a:rPr>
              <a:t>SCALABILITY AND</a:t>
            </a:r>
            <a:br>
              <a:rPr lang="en-US" sz="3200" b="1" spc="3" dirty="0">
                <a:solidFill>
                  <a:srgbClr val="2B4456"/>
                </a:solidFill>
                <a:latin typeface="Montserrat" pitchFamily="2" charset="77"/>
              </a:rPr>
            </a:br>
            <a:r>
              <a:rPr lang="en-US" sz="3200" b="1" spc="3" dirty="0">
                <a:solidFill>
                  <a:srgbClr val="2B4456"/>
                </a:solidFill>
                <a:latin typeface="Montserrat" pitchFamily="2" charset="77"/>
              </a:rPr>
              <a:t>INDUSTRY IMPACT</a:t>
            </a:r>
          </a:p>
        </p:txBody>
      </p:sp>
      <p:cxnSp>
        <p:nvCxnSpPr>
          <p:cNvPr id="22" name="Straight Connector 21">
            <a:extLst>
              <a:ext uri="{FF2B5EF4-FFF2-40B4-BE49-F238E27FC236}">
                <a16:creationId xmlns:a16="http://schemas.microsoft.com/office/drawing/2014/main" id="{4D42BA69-EF44-413A-3016-102E11A6B064}"/>
              </a:ext>
            </a:extLst>
          </p:cNvPr>
          <p:cNvCxnSpPr>
            <a:cxnSpLocks/>
          </p:cNvCxnSpPr>
          <p:nvPr/>
        </p:nvCxnSpPr>
        <p:spPr>
          <a:xfrm flipV="1">
            <a:off x="544119" y="612000"/>
            <a:ext cx="0" cy="755110"/>
          </a:xfrm>
          <a:prstGeom prst="line">
            <a:avLst/>
          </a:prstGeom>
          <a:ln w="38100">
            <a:solidFill>
              <a:srgbClr val="DDC07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97A31C2-E52B-704E-1A60-BD9C780EF757}"/>
              </a:ext>
            </a:extLst>
          </p:cNvPr>
          <p:cNvSpPr txBox="1"/>
          <p:nvPr/>
        </p:nvSpPr>
        <p:spPr>
          <a:xfrm>
            <a:off x="609600" y="1735888"/>
            <a:ext cx="12649200" cy="2385268"/>
          </a:xfrm>
          <a:prstGeom prst="rect">
            <a:avLst/>
          </a:prstGeom>
          <a:noFill/>
        </p:spPr>
        <p:txBody>
          <a:bodyPr wrap="square" rtlCol="0">
            <a:spAutoFit/>
          </a:bodyPr>
          <a:lstStyle/>
          <a:p>
            <a:pPr>
              <a:spcAft>
                <a:spcPts val="600"/>
              </a:spcAft>
              <a:buClr>
                <a:srgbClr val="005751"/>
              </a:buClr>
              <a:defRPr/>
            </a:pPr>
            <a:r>
              <a:rPr lang="en-US" dirty="0">
                <a:solidFill>
                  <a:prstClr val="black"/>
                </a:solidFill>
                <a:latin typeface="Montserrat" pitchFamily="2" charset="77"/>
              </a:rPr>
              <a:t>Lorem ipsum dolor sit </a:t>
            </a:r>
            <a:r>
              <a:rPr lang="en-US" dirty="0" err="1">
                <a:solidFill>
                  <a:prstClr val="black"/>
                </a:solidFill>
                <a:latin typeface="Montserrat" pitchFamily="2" charset="77"/>
              </a:rPr>
              <a:t>amet</a:t>
            </a:r>
            <a:r>
              <a:rPr lang="en-US" dirty="0">
                <a:solidFill>
                  <a:prstClr val="black"/>
                </a:solidFill>
                <a:latin typeface="Montserrat" pitchFamily="2" charset="77"/>
              </a:rPr>
              <a:t>, </a:t>
            </a:r>
            <a:r>
              <a:rPr lang="en-US" dirty="0" err="1">
                <a:solidFill>
                  <a:prstClr val="black"/>
                </a:solidFill>
                <a:latin typeface="Montserrat" pitchFamily="2" charset="77"/>
              </a:rPr>
              <a:t>consectetuer</a:t>
            </a:r>
            <a:r>
              <a:rPr lang="en-US" dirty="0">
                <a:solidFill>
                  <a:prstClr val="black"/>
                </a:solidFill>
                <a:latin typeface="Montserrat" pitchFamily="2" charset="77"/>
              </a:rPr>
              <a:t> </a:t>
            </a:r>
            <a:r>
              <a:rPr lang="en-US" dirty="0" err="1">
                <a:solidFill>
                  <a:prstClr val="black"/>
                </a:solidFill>
                <a:latin typeface="Montserrat" pitchFamily="2" charset="77"/>
              </a:rPr>
              <a:t>adipiscing</a:t>
            </a:r>
            <a:r>
              <a:rPr lang="en-US" dirty="0">
                <a:solidFill>
                  <a:prstClr val="black"/>
                </a:solidFill>
                <a:latin typeface="Montserrat" pitchFamily="2" charset="77"/>
              </a:rPr>
              <a:t> </a:t>
            </a:r>
            <a:r>
              <a:rPr lang="en-US" dirty="0" err="1">
                <a:solidFill>
                  <a:prstClr val="black"/>
                </a:solidFill>
                <a:latin typeface="Montserrat" pitchFamily="2" charset="77"/>
              </a:rPr>
              <a:t>elit</a:t>
            </a:r>
            <a:r>
              <a:rPr lang="en-US" dirty="0">
                <a:solidFill>
                  <a:prstClr val="black"/>
                </a:solidFill>
                <a:latin typeface="Montserrat" pitchFamily="2" charset="77"/>
              </a:rPr>
              <a:t>. Aenean </a:t>
            </a:r>
            <a:r>
              <a:rPr lang="en-US" dirty="0" err="1">
                <a:solidFill>
                  <a:prstClr val="black"/>
                </a:solidFill>
                <a:latin typeface="Montserrat" pitchFamily="2" charset="77"/>
              </a:rPr>
              <a:t>commodo</a:t>
            </a:r>
            <a:r>
              <a:rPr lang="en-US" dirty="0">
                <a:solidFill>
                  <a:prstClr val="black"/>
                </a:solidFill>
                <a:latin typeface="Montserrat" pitchFamily="2" charset="77"/>
              </a:rPr>
              <a:t> ligula </a:t>
            </a:r>
            <a:r>
              <a:rPr lang="en-US" dirty="0" err="1">
                <a:solidFill>
                  <a:prstClr val="black"/>
                </a:solidFill>
                <a:latin typeface="Montserrat" pitchFamily="2" charset="77"/>
              </a:rPr>
              <a:t>eget</a:t>
            </a:r>
            <a:r>
              <a:rPr lang="en-US" dirty="0">
                <a:solidFill>
                  <a:prstClr val="black"/>
                </a:solidFill>
                <a:latin typeface="Montserrat" pitchFamily="2" charset="77"/>
              </a:rPr>
              <a:t> dolor. Aenean </a:t>
            </a:r>
            <a:r>
              <a:rPr lang="en-US" dirty="0" err="1">
                <a:solidFill>
                  <a:prstClr val="black"/>
                </a:solidFill>
                <a:latin typeface="Montserrat" pitchFamily="2" charset="77"/>
              </a:rPr>
              <a:t>massa</a:t>
            </a:r>
            <a:r>
              <a:rPr lang="en-US" dirty="0">
                <a:solidFill>
                  <a:prstClr val="black"/>
                </a:solidFill>
                <a:latin typeface="Montserrat" pitchFamily="2" charset="77"/>
              </a:rPr>
              <a:t>. Cum sociis </a:t>
            </a:r>
            <a:r>
              <a:rPr lang="en-US" dirty="0" err="1">
                <a:solidFill>
                  <a:prstClr val="black"/>
                </a:solidFill>
                <a:latin typeface="Montserrat" pitchFamily="2" charset="77"/>
              </a:rPr>
              <a:t>natoque</a:t>
            </a:r>
            <a:r>
              <a:rPr lang="en-US" dirty="0">
                <a:solidFill>
                  <a:prstClr val="black"/>
                </a:solidFill>
                <a:latin typeface="Montserrat" pitchFamily="2" charset="77"/>
              </a:rPr>
              <a:t> </a:t>
            </a:r>
            <a:r>
              <a:rPr lang="en-US" dirty="0" err="1">
                <a:solidFill>
                  <a:prstClr val="black"/>
                </a:solidFill>
                <a:latin typeface="Montserrat" pitchFamily="2" charset="77"/>
              </a:rPr>
              <a:t>penatibus</a:t>
            </a:r>
            <a:r>
              <a:rPr lang="en-US" dirty="0">
                <a:solidFill>
                  <a:prstClr val="black"/>
                </a:solidFill>
                <a:latin typeface="Montserrat" pitchFamily="2" charset="77"/>
              </a:rPr>
              <a:t> et </a:t>
            </a:r>
            <a:r>
              <a:rPr lang="en-US" dirty="0" err="1">
                <a:solidFill>
                  <a:prstClr val="black"/>
                </a:solidFill>
                <a:latin typeface="Montserrat" pitchFamily="2" charset="77"/>
              </a:rPr>
              <a:t>magnis</a:t>
            </a:r>
            <a:r>
              <a:rPr lang="en-US" dirty="0">
                <a:solidFill>
                  <a:prstClr val="black"/>
                </a:solidFill>
                <a:latin typeface="Montserrat" pitchFamily="2" charset="77"/>
              </a:rPr>
              <a:t> dis parturient </a:t>
            </a:r>
            <a:r>
              <a:rPr lang="en-US" dirty="0" err="1">
                <a:solidFill>
                  <a:prstClr val="black"/>
                </a:solidFill>
                <a:latin typeface="Montserrat" pitchFamily="2" charset="77"/>
              </a:rPr>
              <a:t>montes</a:t>
            </a:r>
            <a:r>
              <a:rPr lang="en-US" dirty="0">
                <a:solidFill>
                  <a:prstClr val="black"/>
                </a:solidFill>
                <a:latin typeface="Montserrat" pitchFamily="2" charset="77"/>
              </a:rPr>
              <a:t>, </a:t>
            </a:r>
            <a:r>
              <a:rPr lang="en-US" dirty="0" err="1">
                <a:solidFill>
                  <a:prstClr val="black"/>
                </a:solidFill>
                <a:latin typeface="Montserrat" pitchFamily="2" charset="77"/>
              </a:rPr>
              <a:t>nascetur</a:t>
            </a:r>
            <a:r>
              <a:rPr lang="en-US" dirty="0">
                <a:solidFill>
                  <a:prstClr val="black"/>
                </a:solidFill>
                <a:latin typeface="Montserrat" pitchFamily="2" charset="77"/>
              </a:rPr>
              <a:t> </a:t>
            </a:r>
            <a:r>
              <a:rPr lang="en-US" dirty="0" err="1">
                <a:solidFill>
                  <a:prstClr val="black"/>
                </a:solidFill>
                <a:latin typeface="Montserrat" pitchFamily="2" charset="77"/>
              </a:rPr>
              <a:t>ridiculus</a:t>
            </a:r>
            <a:r>
              <a:rPr lang="en-US" dirty="0">
                <a:solidFill>
                  <a:prstClr val="black"/>
                </a:solidFill>
                <a:latin typeface="Montserrat" pitchFamily="2" charset="77"/>
              </a:rPr>
              <a:t> mus. Donec </a:t>
            </a:r>
            <a:r>
              <a:rPr lang="en-US" dirty="0" err="1">
                <a:solidFill>
                  <a:prstClr val="black"/>
                </a:solidFill>
                <a:latin typeface="Montserrat" pitchFamily="2" charset="77"/>
              </a:rPr>
              <a:t>quam</a:t>
            </a:r>
            <a:r>
              <a:rPr lang="en-US" dirty="0">
                <a:solidFill>
                  <a:prstClr val="black"/>
                </a:solidFill>
                <a:latin typeface="Montserrat" pitchFamily="2" charset="77"/>
              </a:rPr>
              <a:t> </a:t>
            </a:r>
            <a:r>
              <a:rPr lang="en-US" dirty="0" err="1">
                <a:solidFill>
                  <a:prstClr val="black"/>
                </a:solidFill>
                <a:latin typeface="Montserrat" pitchFamily="2" charset="77"/>
              </a:rPr>
              <a:t>felis</a:t>
            </a:r>
            <a:r>
              <a:rPr lang="en-US" dirty="0">
                <a:solidFill>
                  <a:prstClr val="black"/>
                </a:solidFill>
                <a:latin typeface="Montserrat" pitchFamily="2" charset="77"/>
              </a:rPr>
              <a:t>, </a:t>
            </a:r>
            <a:r>
              <a:rPr lang="en-US" dirty="0" err="1">
                <a:solidFill>
                  <a:prstClr val="black"/>
                </a:solidFill>
                <a:latin typeface="Montserrat" pitchFamily="2" charset="77"/>
              </a:rPr>
              <a:t>ultricies</a:t>
            </a:r>
            <a:r>
              <a:rPr lang="en-US" dirty="0">
                <a:solidFill>
                  <a:prstClr val="black"/>
                </a:solidFill>
                <a:latin typeface="Montserrat" pitchFamily="2" charset="77"/>
              </a:rPr>
              <a:t> nec, </a:t>
            </a:r>
            <a:r>
              <a:rPr lang="en-US" dirty="0" err="1">
                <a:solidFill>
                  <a:prstClr val="black"/>
                </a:solidFill>
                <a:latin typeface="Montserrat" pitchFamily="2" charset="77"/>
              </a:rPr>
              <a:t>pellentesque</a:t>
            </a:r>
            <a:r>
              <a:rPr lang="en-US" dirty="0">
                <a:solidFill>
                  <a:prstClr val="black"/>
                </a:solidFill>
                <a:latin typeface="Montserrat" pitchFamily="2" charset="77"/>
              </a:rPr>
              <a:t> </a:t>
            </a:r>
            <a:r>
              <a:rPr lang="en-US" dirty="0" err="1">
                <a:solidFill>
                  <a:prstClr val="black"/>
                </a:solidFill>
                <a:latin typeface="Montserrat" pitchFamily="2" charset="77"/>
              </a:rPr>
              <a:t>eu</a:t>
            </a:r>
            <a:r>
              <a:rPr lang="en-US" dirty="0">
                <a:solidFill>
                  <a:prstClr val="black"/>
                </a:solidFill>
                <a:latin typeface="Montserrat" pitchFamily="2" charset="77"/>
              </a:rPr>
              <a:t>, </a:t>
            </a:r>
            <a:r>
              <a:rPr lang="en-US" dirty="0" err="1">
                <a:solidFill>
                  <a:prstClr val="black"/>
                </a:solidFill>
                <a:latin typeface="Montserrat" pitchFamily="2" charset="77"/>
              </a:rPr>
              <a:t>pretium</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sem. </a:t>
            </a:r>
            <a:r>
              <a:rPr lang="en-US" dirty="0" err="1">
                <a:solidFill>
                  <a:prstClr val="black"/>
                </a:solidFill>
                <a:latin typeface="Montserrat" pitchFamily="2" charset="77"/>
              </a:rPr>
              <a:t>Nulla</a:t>
            </a:r>
            <a:r>
              <a:rPr lang="en-US" dirty="0">
                <a:solidFill>
                  <a:prstClr val="black"/>
                </a:solidFill>
                <a:latin typeface="Montserrat" pitchFamily="2" charset="77"/>
              </a:rPr>
              <a:t> </a:t>
            </a:r>
            <a:r>
              <a:rPr lang="en-US" dirty="0" err="1">
                <a:solidFill>
                  <a:prstClr val="black"/>
                </a:solidFill>
                <a:latin typeface="Montserrat" pitchFamily="2" charset="77"/>
              </a:rPr>
              <a:t>consequat</a:t>
            </a:r>
            <a:r>
              <a:rPr lang="en-US" dirty="0">
                <a:solidFill>
                  <a:prstClr val="black"/>
                </a:solidFill>
                <a:latin typeface="Montserrat" pitchFamily="2" charset="77"/>
              </a:rPr>
              <a:t> </a:t>
            </a:r>
            <a:r>
              <a:rPr lang="en-US" dirty="0" err="1">
                <a:solidFill>
                  <a:prstClr val="black"/>
                </a:solidFill>
                <a:latin typeface="Montserrat" pitchFamily="2" charset="77"/>
              </a:rPr>
              <a:t>massa</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a:t>
            </a:r>
            <a:r>
              <a:rPr lang="en-US" dirty="0" err="1">
                <a:solidFill>
                  <a:prstClr val="black"/>
                </a:solidFill>
                <a:latin typeface="Montserrat" pitchFamily="2" charset="77"/>
              </a:rPr>
              <a:t>enim</a:t>
            </a:r>
            <a:r>
              <a:rPr lang="en-US" dirty="0">
                <a:solidFill>
                  <a:prstClr val="black"/>
                </a:solidFill>
                <a:latin typeface="Montserrat" pitchFamily="2" charset="77"/>
              </a:rPr>
              <a:t>. Donec </a:t>
            </a:r>
            <a:r>
              <a:rPr lang="en-US" dirty="0" err="1">
                <a:solidFill>
                  <a:prstClr val="black"/>
                </a:solidFill>
                <a:latin typeface="Montserrat" pitchFamily="2" charset="77"/>
              </a:rPr>
              <a:t>pede</a:t>
            </a:r>
            <a:r>
              <a:rPr lang="en-US" dirty="0">
                <a:solidFill>
                  <a:prstClr val="black"/>
                </a:solidFill>
                <a:latin typeface="Montserrat" pitchFamily="2" charset="77"/>
              </a:rPr>
              <a:t> </a:t>
            </a:r>
            <a:r>
              <a:rPr lang="en-US" dirty="0" err="1">
                <a:solidFill>
                  <a:prstClr val="black"/>
                </a:solidFill>
                <a:latin typeface="Montserrat" pitchFamily="2" charset="77"/>
              </a:rPr>
              <a:t>justo</a:t>
            </a:r>
            <a:r>
              <a:rPr lang="en-US" dirty="0">
                <a:solidFill>
                  <a:prstClr val="black"/>
                </a:solidFill>
                <a:latin typeface="Montserrat" pitchFamily="2" charset="77"/>
              </a:rPr>
              <a:t>, </a:t>
            </a:r>
            <a:r>
              <a:rPr lang="en-US" dirty="0" err="1">
                <a:solidFill>
                  <a:prstClr val="black"/>
                </a:solidFill>
                <a:latin typeface="Montserrat" pitchFamily="2" charset="77"/>
              </a:rPr>
              <a:t>fringilla</a:t>
            </a:r>
            <a:r>
              <a:rPr lang="en-US" dirty="0">
                <a:solidFill>
                  <a:prstClr val="black"/>
                </a:solidFill>
                <a:latin typeface="Montserrat" pitchFamily="2" charset="77"/>
              </a:rPr>
              <a:t> vel, </a:t>
            </a:r>
            <a:r>
              <a:rPr lang="en-US" dirty="0" err="1">
                <a:solidFill>
                  <a:prstClr val="black"/>
                </a:solidFill>
                <a:latin typeface="Montserrat" pitchFamily="2" charset="77"/>
              </a:rPr>
              <a:t>aliquet</a:t>
            </a:r>
            <a:r>
              <a:rPr lang="en-US" dirty="0">
                <a:solidFill>
                  <a:prstClr val="black"/>
                </a:solidFill>
                <a:latin typeface="Montserrat" pitchFamily="2" charset="77"/>
              </a:rPr>
              <a:t> nec, </a:t>
            </a:r>
            <a:r>
              <a:rPr lang="en-US" dirty="0" err="1">
                <a:solidFill>
                  <a:prstClr val="black"/>
                </a:solidFill>
                <a:latin typeface="Montserrat" pitchFamily="2" charset="77"/>
              </a:rPr>
              <a:t>vulputate</a:t>
            </a:r>
            <a:r>
              <a:rPr lang="en-US" dirty="0">
                <a:solidFill>
                  <a:prstClr val="black"/>
                </a:solidFill>
                <a:latin typeface="Montserrat" pitchFamily="2" charset="77"/>
              </a:rPr>
              <a:t> </a:t>
            </a:r>
            <a:r>
              <a:rPr lang="en-US" dirty="0" err="1">
                <a:solidFill>
                  <a:prstClr val="black"/>
                </a:solidFill>
                <a:latin typeface="Montserrat" pitchFamily="2" charset="77"/>
              </a:rPr>
              <a:t>eget</a:t>
            </a:r>
            <a:r>
              <a:rPr lang="en-US" dirty="0">
                <a:solidFill>
                  <a:prstClr val="black"/>
                </a:solidFill>
                <a:latin typeface="Montserrat" pitchFamily="2" charset="77"/>
              </a:rPr>
              <a:t>, </a:t>
            </a:r>
            <a:r>
              <a:rPr lang="en-US" dirty="0" err="1">
                <a:solidFill>
                  <a:prstClr val="black"/>
                </a:solidFill>
                <a:latin typeface="Montserrat" pitchFamily="2" charset="77"/>
              </a:rPr>
              <a:t>arcuLorem</a:t>
            </a:r>
            <a:r>
              <a:rPr lang="en-US" dirty="0">
                <a:solidFill>
                  <a:prstClr val="black"/>
                </a:solidFill>
                <a:latin typeface="Montserrat" pitchFamily="2" charset="77"/>
              </a:rPr>
              <a:t> ipsum dolor sit </a:t>
            </a:r>
            <a:r>
              <a:rPr lang="en-US" dirty="0" err="1">
                <a:solidFill>
                  <a:prstClr val="black"/>
                </a:solidFill>
                <a:latin typeface="Montserrat" pitchFamily="2" charset="77"/>
              </a:rPr>
              <a:t>amet</a:t>
            </a:r>
            <a:r>
              <a:rPr lang="en-US" dirty="0">
                <a:solidFill>
                  <a:prstClr val="black"/>
                </a:solidFill>
                <a:latin typeface="Montserrat" pitchFamily="2" charset="77"/>
              </a:rPr>
              <a:t>, </a:t>
            </a:r>
            <a:r>
              <a:rPr lang="en-US" dirty="0" err="1">
                <a:solidFill>
                  <a:prstClr val="black"/>
                </a:solidFill>
                <a:latin typeface="Montserrat" pitchFamily="2" charset="77"/>
              </a:rPr>
              <a:t>consectetuer</a:t>
            </a:r>
            <a:r>
              <a:rPr lang="en-US" dirty="0">
                <a:solidFill>
                  <a:prstClr val="black"/>
                </a:solidFill>
                <a:latin typeface="Montserrat" pitchFamily="2" charset="77"/>
              </a:rPr>
              <a:t> </a:t>
            </a:r>
            <a:r>
              <a:rPr lang="en-US" dirty="0" err="1">
                <a:solidFill>
                  <a:prstClr val="black"/>
                </a:solidFill>
                <a:latin typeface="Montserrat" pitchFamily="2" charset="77"/>
              </a:rPr>
              <a:t>adipiscing</a:t>
            </a:r>
            <a:r>
              <a:rPr lang="en-US" dirty="0">
                <a:solidFill>
                  <a:prstClr val="black"/>
                </a:solidFill>
                <a:latin typeface="Montserrat" pitchFamily="2" charset="77"/>
              </a:rPr>
              <a:t> </a:t>
            </a:r>
            <a:r>
              <a:rPr lang="en-US" dirty="0" err="1">
                <a:solidFill>
                  <a:prstClr val="black"/>
                </a:solidFill>
                <a:latin typeface="Montserrat" pitchFamily="2" charset="77"/>
              </a:rPr>
              <a:t>elit</a:t>
            </a:r>
            <a:r>
              <a:rPr lang="en-US" dirty="0">
                <a:solidFill>
                  <a:prstClr val="black"/>
                </a:solidFill>
                <a:latin typeface="Montserrat" pitchFamily="2" charset="77"/>
              </a:rPr>
              <a:t>. Aenean </a:t>
            </a:r>
            <a:r>
              <a:rPr lang="en-US" dirty="0" err="1">
                <a:solidFill>
                  <a:prstClr val="black"/>
                </a:solidFill>
                <a:latin typeface="Montserrat" pitchFamily="2" charset="77"/>
              </a:rPr>
              <a:t>commodo</a:t>
            </a:r>
            <a:r>
              <a:rPr lang="en-US" dirty="0">
                <a:solidFill>
                  <a:prstClr val="black"/>
                </a:solidFill>
                <a:latin typeface="Montserrat" pitchFamily="2" charset="77"/>
              </a:rPr>
              <a:t> ligula </a:t>
            </a:r>
            <a:r>
              <a:rPr lang="en-US" dirty="0" err="1">
                <a:solidFill>
                  <a:prstClr val="black"/>
                </a:solidFill>
                <a:latin typeface="Montserrat" pitchFamily="2" charset="77"/>
              </a:rPr>
              <a:t>eget</a:t>
            </a:r>
            <a:r>
              <a:rPr lang="en-US" dirty="0">
                <a:solidFill>
                  <a:prstClr val="black"/>
                </a:solidFill>
                <a:latin typeface="Montserrat" pitchFamily="2" charset="77"/>
              </a:rPr>
              <a:t> dolor. Aenean </a:t>
            </a:r>
            <a:r>
              <a:rPr lang="en-US" dirty="0" err="1">
                <a:solidFill>
                  <a:prstClr val="black"/>
                </a:solidFill>
                <a:latin typeface="Montserrat" pitchFamily="2" charset="77"/>
              </a:rPr>
              <a:t>massa</a:t>
            </a:r>
            <a:r>
              <a:rPr lang="en-US" dirty="0">
                <a:solidFill>
                  <a:prstClr val="black"/>
                </a:solidFill>
                <a:latin typeface="Montserrat" pitchFamily="2" charset="77"/>
              </a:rPr>
              <a:t>. Cum sociis </a:t>
            </a:r>
            <a:r>
              <a:rPr lang="en-US" dirty="0" err="1">
                <a:solidFill>
                  <a:prstClr val="black"/>
                </a:solidFill>
                <a:latin typeface="Montserrat" pitchFamily="2" charset="77"/>
              </a:rPr>
              <a:t>natoque</a:t>
            </a:r>
            <a:r>
              <a:rPr lang="en-US" dirty="0">
                <a:solidFill>
                  <a:prstClr val="black"/>
                </a:solidFill>
                <a:latin typeface="Montserrat" pitchFamily="2" charset="77"/>
              </a:rPr>
              <a:t> </a:t>
            </a:r>
            <a:r>
              <a:rPr lang="en-US" dirty="0" err="1">
                <a:solidFill>
                  <a:prstClr val="black"/>
                </a:solidFill>
                <a:latin typeface="Montserrat" pitchFamily="2" charset="77"/>
              </a:rPr>
              <a:t>penatibus</a:t>
            </a:r>
            <a:r>
              <a:rPr lang="en-US" dirty="0">
                <a:solidFill>
                  <a:prstClr val="black"/>
                </a:solidFill>
                <a:latin typeface="Montserrat" pitchFamily="2" charset="77"/>
              </a:rPr>
              <a:t> et </a:t>
            </a:r>
            <a:r>
              <a:rPr lang="en-US" dirty="0" err="1">
                <a:solidFill>
                  <a:prstClr val="black"/>
                </a:solidFill>
                <a:latin typeface="Montserrat" pitchFamily="2" charset="77"/>
              </a:rPr>
              <a:t>magnis</a:t>
            </a:r>
            <a:r>
              <a:rPr lang="en-US" dirty="0">
                <a:solidFill>
                  <a:prstClr val="black"/>
                </a:solidFill>
                <a:latin typeface="Montserrat" pitchFamily="2" charset="77"/>
              </a:rPr>
              <a:t> dis parturient </a:t>
            </a:r>
            <a:r>
              <a:rPr lang="en-US" dirty="0" err="1">
                <a:solidFill>
                  <a:prstClr val="black"/>
                </a:solidFill>
                <a:latin typeface="Montserrat" pitchFamily="2" charset="77"/>
              </a:rPr>
              <a:t>montes</a:t>
            </a:r>
            <a:r>
              <a:rPr lang="en-US" dirty="0">
                <a:solidFill>
                  <a:prstClr val="black"/>
                </a:solidFill>
                <a:latin typeface="Montserrat" pitchFamily="2" charset="77"/>
              </a:rPr>
              <a:t>, </a:t>
            </a:r>
            <a:r>
              <a:rPr lang="en-US" dirty="0" err="1">
                <a:solidFill>
                  <a:prstClr val="black"/>
                </a:solidFill>
                <a:latin typeface="Montserrat" pitchFamily="2" charset="77"/>
              </a:rPr>
              <a:t>nascetur</a:t>
            </a:r>
            <a:r>
              <a:rPr lang="en-US" dirty="0">
                <a:solidFill>
                  <a:prstClr val="black"/>
                </a:solidFill>
                <a:latin typeface="Montserrat" pitchFamily="2" charset="77"/>
              </a:rPr>
              <a:t> </a:t>
            </a:r>
            <a:r>
              <a:rPr lang="en-US" dirty="0" err="1">
                <a:solidFill>
                  <a:prstClr val="black"/>
                </a:solidFill>
                <a:latin typeface="Montserrat" pitchFamily="2" charset="77"/>
              </a:rPr>
              <a:t>ridiculus</a:t>
            </a:r>
            <a:r>
              <a:rPr lang="en-US" dirty="0">
                <a:solidFill>
                  <a:prstClr val="black"/>
                </a:solidFill>
                <a:latin typeface="Montserrat" pitchFamily="2" charset="77"/>
              </a:rPr>
              <a:t> mus. Donec </a:t>
            </a:r>
            <a:r>
              <a:rPr lang="en-US" dirty="0" err="1">
                <a:solidFill>
                  <a:prstClr val="black"/>
                </a:solidFill>
                <a:latin typeface="Montserrat" pitchFamily="2" charset="77"/>
              </a:rPr>
              <a:t>quam</a:t>
            </a:r>
            <a:r>
              <a:rPr lang="en-US" dirty="0">
                <a:solidFill>
                  <a:prstClr val="black"/>
                </a:solidFill>
                <a:latin typeface="Montserrat" pitchFamily="2" charset="77"/>
              </a:rPr>
              <a:t> </a:t>
            </a:r>
            <a:r>
              <a:rPr lang="en-US" dirty="0" err="1">
                <a:solidFill>
                  <a:prstClr val="black"/>
                </a:solidFill>
                <a:latin typeface="Montserrat" pitchFamily="2" charset="77"/>
              </a:rPr>
              <a:t>felis</a:t>
            </a:r>
            <a:r>
              <a:rPr lang="en-US" dirty="0">
                <a:solidFill>
                  <a:prstClr val="black"/>
                </a:solidFill>
                <a:latin typeface="Montserrat" pitchFamily="2" charset="77"/>
              </a:rPr>
              <a:t>, </a:t>
            </a:r>
            <a:r>
              <a:rPr lang="en-US" dirty="0" err="1">
                <a:solidFill>
                  <a:prstClr val="black"/>
                </a:solidFill>
                <a:latin typeface="Montserrat" pitchFamily="2" charset="77"/>
              </a:rPr>
              <a:t>ultricies</a:t>
            </a:r>
            <a:r>
              <a:rPr lang="en-US" dirty="0">
                <a:solidFill>
                  <a:prstClr val="black"/>
                </a:solidFill>
                <a:latin typeface="Montserrat" pitchFamily="2" charset="77"/>
              </a:rPr>
              <a:t> nec, </a:t>
            </a:r>
            <a:r>
              <a:rPr lang="en-US" dirty="0" err="1">
                <a:solidFill>
                  <a:prstClr val="black"/>
                </a:solidFill>
                <a:latin typeface="Montserrat" pitchFamily="2" charset="77"/>
              </a:rPr>
              <a:t>pellentesque</a:t>
            </a:r>
            <a:r>
              <a:rPr lang="en-US" dirty="0">
                <a:solidFill>
                  <a:prstClr val="black"/>
                </a:solidFill>
                <a:latin typeface="Montserrat" pitchFamily="2" charset="77"/>
              </a:rPr>
              <a:t> </a:t>
            </a:r>
            <a:r>
              <a:rPr lang="en-US" dirty="0" err="1">
                <a:solidFill>
                  <a:prstClr val="black"/>
                </a:solidFill>
                <a:latin typeface="Montserrat" pitchFamily="2" charset="77"/>
              </a:rPr>
              <a:t>eu</a:t>
            </a:r>
            <a:r>
              <a:rPr lang="en-US" dirty="0">
                <a:solidFill>
                  <a:prstClr val="black"/>
                </a:solidFill>
                <a:latin typeface="Montserrat" pitchFamily="2" charset="77"/>
              </a:rPr>
              <a:t>, </a:t>
            </a:r>
            <a:r>
              <a:rPr lang="en-US" dirty="0" err="1">
                <a:solidFill>
                  <a:prstClr val="black"/>
                </a:solidFill>
                <a:latin typeface="Montserrat" pitchFamily="2" charset="77"/>
              </a:rPr>
              <a:t>pretium</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sem. </a:t>
            </a:r>
            <a:r>
              <a:rPr lang="en-US" dirty="0" err="1">
                <a:solidFill>
                  <a:prstClr val="black"/>
                </a:solidFill>
                <a:latin typeface="Montserrat" pitchFamily="2" charset="77"/>
              </a:rPr>
              <a:t>Nulla</a:t>
            </a:r>
            <a:r>
              <a:rPr lang="en-US" dirty="0">
                <a:solidFill>
                  <a:prstClr val="black"/>
                </a:solidFill>
                <a:latin typeface="Montserrat" pitchFamily="2" charset="77"/>
              </a:rPr>
              <a:t> </a:t>
            </a:r>
            <a:r>
              <a:rPr lang="en-US" dirty="0" err="1">
                <a:solidFill>
                  <a:prstClr val="black"/>
                </a:solidFill>
                <a:latin typeface="Montserrat" pitchFamily="2" charset="77"/>
              </a:rPr>
              <a:t>consequat</a:t>
            </a:r>
            <a:r>
              <a:rPr lang="en-US" dirty="0">
                <a:solidFill>
                  <a:prstClr val="black"/>
                </a:solidFill>
                <a:latin typeface="Montserrat" pitchFamily="2" charset="77"/>
              </a:rPr>
              <a:t> </a:t>
            </a:r>
            <a:r>
              <a:rPr lang="en-US" dirty="0" err="1">
                <a:solidFill>
                  <a:prstClr val="black"/>
                </a:solidFill>
                <a:latin typeface="Montserrat" pitchFamily="2" charset="77"/>
              </a:rPr>
              <a:t>massa</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a:t>
            </a:r>
            <a:r>
              <a:rPr lang="en-US" dirty="0" err="1">
                <a:solidFill>
                  <a:prstClr val="black"/>
                </a:solidFill>
                <a:latin typeface="Montserrat" pitchFamily="2" charset="77"/>
              </a:rPr>
              <a:t>enim</a:t>
            </a:r>
            <a:r>
              <a:rPr lang="en-US" dirty="0">
                <a:solidFill>
                  <a:prstClr val="black"/>
                </a:solidFill>
                <a:latin typeface="Montserrat" pitchFamily="2" charset="77"/>
              </a:rPr>
              <a:t>. Donec </a:t>
            </a:r>
            <a:r>
              <a:rPr lang="en-US" dirty="0" err="1">
                <a:solidFill>
                  <a:prstClr val="black"/>
                </a:solidFill>
                <a:latin typeface="Montserrat" pitchFamily="2" charset="77"/>
              </a:rPr>
              <a:t>pede</a:t>
            </a:r>
            <a:r>
              <a:rPr lang="en-US" dirty="0">
                <a:solidFill>
                  <a:prstClr val="black"/>
                </a:solidFill>
                <a:latin typeface="Montserrat" pitchFamily="2" charset="77"/>
              </a:rPr>
              <a:t> </a:t>
            </a:r>
            <a:r>
              <a:rPr lang="en-US" dirty="0" err="1">
                <a:solidFill>
                  <a:prstClr val="black"/>
                </a:solidFill>
                <a:latin typeface="Montserrat" pitchFamily="2" charset="77"/>
              </a:rPr>
              <a:t>justo</a:t>
            </a:r>
            <a:r>
              <a:rPr lang="en-US" dirty="0">
                <a:solidFill>
                  <a:prstClr val="black"/>
                </a:solidFill>
                <a:latin typeface="Montserrat" pitchFamily="2" charset="77"/>
              </a:rPr>
              <a:t>, </a:t>
            </a:r>
            <a:r>
              <a:rPr lang="en-US" dirty="0" err="1">
                <a:solidFill>
                  <a:prstClr val="black"/>
                </a:solidFill>
                <a:latin typeface="Montserrat" pitchFamily="2" charset="77"/>
              </a:rPr>
              <a:t>fringilla</a:t>
            </a:r>
            <a:r>
              <a:rPr lang="en-US" dirty="0">
                <a:solidFill>
                  <a:prstClr val="black"/>
                </a:solidFill>
                <a:latin typeface="Montserrat" pitchFamily="2" charset="77"/>
              </a:rPr>
              <a:t> vel, </a:t>
            </a:r>
            <a:r>
              <a:rPr lang="en-US" dirty="0" err="1">
                <a:solidFill>
                  <a:prstClr val="black"/>
                </a:solidFill>
                <a:latin typeface="Montserrat" pitchFamily="2" charset="77"/>
              </a:rPr>
              <a:t>aliquet</a:t>
            </a:r>
            <a:r>
              <a:rPr lang="en-US" dirty="0">
                <a:solidFill>
                  <a:prstClr val="black"/>
                </a:solidFill>
                <a:latin typeface="Montserrat" pitchFamily="2" charset="77"/>
              </a:rPr>
              <a:t> nec, </a:t>
            </a:r>
            <a:r>
              <a:rPr lang="en-US" dirty="0" err="1">
                <a:solidFill>
                  <a:prstClr val="black"/>
                </a:solidFill>
                <a:latin typeface="Montserrat" pitchFamily="2" charset="77"/>
              </a:rPr>
              <a:t>vulputate</a:t>
            </a:r>
            <a:r>
              <a:rPr lang="en-US" dirty="0">
                <a:solidFill>
                  <a:prstClr val="black"/>
                </a:solidFill>
                <a:latin typeface="Montserrat" pitchFamily="2" charset="77"/>
              </a:rPr>
              <a:t> </a:t>
            </a:r>
            <a:r>
              <a:rPr lang="en-US" dirty="0" err="1">
                <a:solidFill>
                  <a:prstClr val="black"/>
                </a:solidFill>
                <a:latin typeface="Montserrat" pitchFamily="2" charset="77"/>
              </a:rPr>
              <a:t>eget</a:t>
            </a:r>
            <a:r>
              <a:rPr lang="en-US" dirty="0">
                <a:solidFill>
                  <a:prstClr val="black"/>
                </a:solidFill>
                <a:latin typeface="Montserrat" pitchFamily="2" charset="77"/>
              </a:rPr>
              <a:t>, </a:t>
            </a:r>
            <a:r>
              <a:rPr lang="en-US" dirty="0" err="1">
                <a:solidFill>
                  <a:prstClr val="black"/>
                </a:solidFill>
                <a:latin typeface="Montserrat" pitchFamily="2" charset="77"/>
              </a:rPr>
              <a:t>arcu</a:t>
            </a:r>
            <a:endParaRPr lang="en-GB" dirty="0">
              <a:solidFill>
                <a:prstClr val="black"/>
              </a:solidFill>
              <a:latin typeface="Montserrat" pitchFamily="2" charset="77"/>
            </a:endParaRPr>
          </a:p>
          <a:p>
            <a:pPr lvl="0">
              <a:spcAft>
                <a:spcPts val="600"/>
              </a:spcAft>
              <a:buClr>
                <a:srgbClr val="005751"/>
              </a:buClr>
              <a:defRPr/>
            </a:pPr>
            <a:endParaRPr lang="en-GB" dirty="0">
              <a:solidFill>
                <a:prstClr val="black"/>
              </a:solidFill>
              <a:latin typeface="Montserrat" pitchFamily="2" charset="77"/>
            </a:endParaRPr>
          </a:p>
        </p:txBody>
      </p:sp>
    </p:spTree>
    <p:extLst>
      <p:ext uri="{BB962C8B-B14F-4D97-AF65-F5344CB8AC3E}">
        <p14:creationId xmlns:p14="http://schemas.microsoft.com/office/powerpoint/2010/main" val="357502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F1BC9-779E-A1EB-84AF-6205FBD9008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82BB34E-7683-D6A8-9CAB-209547091C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8288000" cy="10287000"/>
          </a:xfrm>
          <a:prstGeom prst="rect">
            <a:avLst/>
          </a:prstGeom>
        </p:spPr>
      </p:pic>
      <p:grpSp>
        <p:nvGrpSpPr>
          <p:cNvPr id="2" name="Group 1">
            <a:extLst>
              <a:ext uri="{FF2B5EF4-FFF2-40B4-BE49-F238E27FC236}">
                <a16:creationId xmlns:a16="http://schemas.microsoft.com/office/drawing/2014/main" id="{03CFE341-F9BC-63DB-C781-6A5E6D849B2B}"/>
              </a:ext>
            </a:extLst>
          </p:cNvPr>
          <p:cNvGrpSpPr/>
          <p:nvPr/>
        </p:nvGrpSpPr>
        <p:grpSpPr>
          <a:xfrm>
            <a:off x="717550" y="3314700"/>
            <a:ext cx="15865137" cy="3965377"/>
            <a:chOff x="717550" y="4000500"/>
            <a:chExt cx="13531850" cy="3965377"/>
          </a:xfrm>
        </p:grpSpPr>
        <p:sp>
          <p:nvSpPr>
            <p:cNvPr id="27" name="TextBox 26">
              <a:extLst>
                <a:ext uri="{FF2B5EF4-FFF2-40B4-BE49-F238E27FC236}">
                  <a16:creationId xmlns:a16="http://schemas.microsoft.com/office/drawing/2014/main" id="{F4B195FD-5C7A-D059-FB02-52244769D224}"/>
                </a:ext>
              </a:extLst>
            </p:cNvPr>
            <p:cNvSpPr txBox="1"/>
            <p:nvPr/>
          </p:nvSpPr>
          <p:spPr>
            <a:xfrm>
              <a:off x="2286000" y="4000500"/>
              <a:ext cx="11963400" cy="1938992"/>
            </a:xfrm>
            <a:prstGeom prst="rect">
              <a:avLst/>
            </a:prstGeom>
            <a:noFill/>
          </p:spPr>
          <p:txBody>
            <a:bodyPr wrap="square" rtlCol="0">
              <a:spAutoFit/>
            </a:bodyPr>
            <a:lstStyle/>
            <a:p>
              <a:pPr lvl="0" eaLnBrk="0" fontAlgn="base" hangingPunct="0">
                <a:spcBef>
                  <a:spcPct val="0"/>
                </a:spcBef>
                <a:spcAft>
                  <a:spcPct val="0"/>
                </a:spcAft>
              </a:pPr>
              <a:r>
                <a:rPr lang="en-US" altLang="en-AE" sz="6000" b="1" dirty="0">
                  <a:solidFill>
                    <a:schemeClr val="bg1">
                      <a:lumMod val="95000"/>
                    </a:schemeClr>
                  </a:solidFill>
                  <a:latin typeface="Montserrat" pitchFamily="2" charset="77"/>
                </a:rPr>
                <a:t>WHY DO YOU DESERVE THE AWARD?</a:t>
              </a:r>
            </a:p>
          </p:txBody>
        </p:sp>
        <p:pic>
          <p:nvPicPr>
            <p:cNvPr id="29" name="Picture 28">
              <a:extLst>
                <a:ext uri="{FF2B5EF4-FFF2-40B4-BE49-F238E27FC236}">
                  <a16:creationId xmlns:a16="http://schemas.microsoft.com/office/drawing/2014/main" id="{A0A440D2-5E58-E392-B3B4-5F729A01C007}"/>
                </a:ext>
              </a:extLst>
            </p:cNvPr>
            <p:cNvPicPr>
              <a:picLocks noChangeAspect="1"/>
            </p:cNvPicPr>
            <p:nvPr/>
          </p:nvPicPr>
          <p:blipFill>
            <a:blip r:embed="rId4" cstate="print">
              <a:extLst>
                <a:ext uri="{28A0092B-C50C-407E-A947-70E740481C1C}">
                  <a14:useLocalDpi xmlns:a14="http://schemas.microsoft.com/office/drawing/2010/main" val="0"/>
                </a:ext>
              </a:extLst>
            </a:blip>
            <a:srcRect l="7172" r="27625"/>
            <a:stretch>
              <a:fillRect/>
            </a:stretch>
          </p:blipFill>
          <p:spPr>
            <a:xfrm rot="5400000">
              <a:off x="-362155" y="5208958"/>
              <a:ext cx="3499260" cy="1339850"/>
            </a:xfrm>
            <a:prstGeom prst="rect">
              <a:avLst/>
            </a:prstGeom>
          </p:spPr>
        </p:pic>
        <p:sp>
          <p:nvSpPr>
            <p:cNvPr id="11" name="TextBox 10">
              <a:extLst>
                <a:ext uri="{FF2B5EF4-FFF2-40B4-BE49-F238E27FC236}">
                  <a16:creationId xmlns:a16="http://schemas.microsoft.com/office/drawing/2014/main" id="{48FD3DB0-FF6F-A5A8-6217-5BD1856015DD}"/>
                </a:ext>
              </a:extLst>
            </p:cNvPr>
            <p:cNvSpPr txBox="1"/>
            <p:nvPr/>
          </p:nvSpPr>
          <p:spPr>
            <a:xfrm>
              <a:off x="2362200" y="6334661"/>
              <a:ext cx="11887200" cy="1631216"/>
            </a:xfrm>
            <a:prstGeom prst="rect">
              <a:avLst/>
            </a:prstGeom>
            <a:noFill/>
          </p:spPr>
          <p:txBody>
            <a:bodyPr wrap="square" rtlCol="0">
              <a:spAutoFit/>
            </a:bodyPr>
            <a:lstStyle/>
            <a:p>
              <a:pPr lvl="0">
                <a:spcAft>
                  <a:spcPts val="600"/>
                </a:spcAft>
                <a:buClr>
                  <a:srgbClr val="005751"/>
                </a:buClr>
                <a:defRPr/>
              </a:pPr>
              <a:r>
                <a:rPr lang="en-US" sz="2000" dirty="0">
                  <a:solidFill>
                    <a:schemeClr val="bg1"/>
                  </a:solidFill>
                  <a:latin typeface="Montserrat" pitchFamily="2" charset="77"/>
                </a:rPr>
                <a:t>The EGYPES Energy Awards are your opportunity to spotlight groundbreaking innovations and leadership in energy. Showcase your achievements in sustainability, innovation, and excellence, shaping the future of the industry. Guided by an esteemed jury, the evaluation process ensures impartiality and rigor, culminating in the announcement of winners and highly commended recipients during the Awards Ceremony on Tuesday 31 March 2026.</a:t>
              </a:r>
            </a:p>
          </p:txBody>
        </p:sp>
      </p:grpSp>
    </p:spTree>
    <p:extLst>
      <p:ext uri="{BB962C8B-B14F-4D97-AF65-F5344CB8AC3E}">
        <p14:creationId xmlns:p14="http://schemas.microsoft.com/office/powerpoint/2010/main" val="3268031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556D0-436B-DCA6-8C5A-9100ED11B7D1}"/>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DDF18AA9-E520-AE4D-FB8A-DB1F6315153A}"/>
              </a:ext>
            </a:extLst>
          </p:cNvPr>
          <p:cNvPicPr>
            <a:picLocks noChangeAspect="1"/>
          </p:cNvPicPr>
          <p:nvPr/>
        </p:nvPicPr>
        <p:blipFill>
          <a:blip r:embed="rId3">
            <a:alphaModFix amt="11000"/>
            <a:extLst>
              <a:ext uri="{28A0092B-C50C-407E-A947-70E740481C1C}">
                <a14:useLocalDpi xmlns:a14="http://schemas.microsoft.com/office/drawing/2010/main" val="0"/>
              </a:ext>
            </a:extLst>
          </a:blip>
          <a:srcRect/>
          <a:stretch/>
        </p:blipFill>
        <p:spPr>
          <a:xfrm>
            <a:off x="0" y="0"/>
            <a:ext cx="18288000" cy="10287000"/>
          </a:xfrm>
          <a:prstGeom prst="rect">
            <a:avLst/>
          </a:prstGeom>
        </p:spPr>
      </p:pic>
      <p:pic>
        <p:nvPicPr>
          <p:cNvPr id="20" name="Picture 19">
            <a:extLst>
              <a:ext uri="{FF2B5EF4-FFF2-40B4-BE49-F238E27FC236}">
                <a16:creationId xmlns:a16="http://schemas.microsoft.com/office/drawing/2014/main" id="{DCD8D829-BD4D-ED08-A78B-61B4C7B130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562800" y="9378000"/>
            <a:ext cx="2444150" cy="609600"/>
          </a:xfrm>
          <a:prstGeom prst="rect">
            <a:avLst/>
          </a:prstGeom>
        </p:spPr>
      </p:pic>
      <p:sp>
        <p:nvSpPr>
          <p:cNvPr id="21" name="TextBox 37">
            <a:extLst>
              <a:ext uri="{FF2B5EF4-FFF2-40B4-BE49-F238E27FC236}">
                <a16:creationId xmlns:a16="http://schemas.microsoft.com/office/drawing/2014/main" id="{9CB9CA4B-6539-FB1E-1AAB-47E03B5B7CBE}"/>
              </a:ext>
            </a:extLst>
          </p:cNvPr>
          <p:cNvSpPr txBox="1"/>
          <p:nvPr/>
        </p:nvSpPr>
        <p:spPr>
          <a:xfrm>
            <a:off x="696519" y="578390"/>
            <a:ext cx="8142681" cy="886397"/>
          </a:xfrm>
          <a:prstGeom prst="rect">
            <a:avLst/>
          </a:prstGeom>
          <a:ln>
            <a:noFill/>
          </a:ln>
        </p:spPr>
        <p:txBody>
          <a:bodyPr wrap="square" lIns="0" tIns="0" rIns="0" bIns="0" rtlCol="0" anchor="t">
            <a:spAutoFit/>
          </a:bodyPr>
          <a:lstStyle/>
          <a:p>
            <a:pPr>
              <a:lnSpc>
                <a:spcPct val="90000"/>
              </a:lnSpc>
            </a:pPr>
            <a:r>
              <a:rPr lang="en-US" sz="3200" b="1" spc="3" dirty="0">
                <a:solidFill>
                  <a:srgbClr val="2B4456"/>
                </a:solidFill>
                <a:latin typeface="Montserrat" pitchFamily="2" charset="77"/>
              </a:rPr>
              <a:t>SUMMARY</a:t>
            </a:r>
          </a:p>
          <a:p>
            <a:pPr>
              <a:lnSpc>
                <a:spcPct val="90000"/>
              </a:lnSpc>
            </a:pPr>
            <a:r>
              <a:rPr lang="en-US" sz="3200" b="1" spc="3" dirty="0">
                <a:solidFill>
                  <a:srgbClr val="2B4456"/>
                </a:solidFill>
                <a:latin typeface="Montserrat" pitchFamily="2" charset="77"/>
              </a:rPr>
              <a:t>WHY DO YOU DESERVE THE AWARD?</a:t>
            </a:r>
          </a:p>
        </p:txBody>
      </p:sp>
      <p:cxnSp>
        <p:nvCxnSpPr>
          <p:cNvPr id="22" name="Straight Connector 21">
            <a:extLst>
              <a:ext uri="{FF2B5EF4-FFF2-40B4-BE49-F238E27FC236}">
                <a16:creationId xmlns:a16="http://schemas.microsoft.com/office/drawing/2014/main" id="{2B7F67FE-3C9A-517F-DEB2-06C6FAA2B46D}"/>
              </a:ext>
            </a:extLst>
          </p:cNvPr>
          <p:cNvCxnSpPr>
            <a:cxnSpLocks/>
          </p:cNvCxnSpPr>
          <p:nvPr/>
        </p:nvCxnSpPr>
        <p:spPr>
          <a:xfrm flipV="1">
            <a:off x="544119" y="612000"/>
            <a:ext cx="0" cy="755110"/>
          </a:xfrm>
          <a:prstGeom prst="line">
            <a:avLst/>
          </a:prstGeom>
          <a:ln w="38100">
            <a:solidFill>
              <a:srgbClr val="DDC07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37A5FAB-838E-D546-9F99-9D5F08E005C8}"/>
              </a:ext>
            </a:extLst>
          </p:cNvPr>
          <p:cNvSpPr txBox="1"/>
          <p:nvPr/>
        </p:nvSpPr>
        <p:spPr>
          <a:xfrm>
            <a:off x="609600" y="1735888"/>
            <a:ext cx="12649200" cy="2385268"/>
          </a:xfrm>
          <a:prstGeom prst="rect">
            <a:avLst/>
          </a:prstGeom>
          <a:noFill/>
        </p:spPr>
        <p:txBody>
          <a:bodyPr wrap="square" rtlCol="0">
            <a:spAutoFit/>
          </a:bodyPr>
          <a:lstStyle/>
          <a:p>
            <a:pPr>
              <a:spcAft>
                <a:spcPts val="600"/>
              </a:spcAft>
              <a:buClr>
                <a:srgbClr val="005751"/>
              </a:buClr>
              <a:defRPr/>
            </a:pPr>
            <a:r>
              <a:rPr lang="en-US" dirty="0">
                <a:solidFill>
                  <a:prstClr val="black"/>
                </a:solidFill>
                <a:latin typeface="Montserrat" pitchFamily="2" charset="77"/>
              </a:rPr>
              <a:t>Lorem ipsum dolor sit </a:t>
            </a:r>
            <a:r>
              <a:rPr lang="en-US" dirty="0" err="1">
                <a:solidFill>
                  <a:prstClr val="black"/>
                </a:solidFill>
                <a:latin typeface="Montserrat" pitchFamily="2" charset="77"/>
              </a:rPr>
              <a:t>amet</a:t>
            </a:r>
            <a:r>
              <a:rPr lang="en-US" dirty="0">
                <a:solidFill>
                  <a:prstClr val="black"/>
                </a:solidFill>
                <a:latin typeface="Montserrat" pitchFamily="2" charset="77"/>
              </a:rPr>
              <a:t>, </a:t>
            </a:r>
            <a:r>
              <a:rPr lang="en-US" dirty="0" err="1">
                <a:solidFill>
                  <a:prstClr val="black"/>
                </a:solidFill>
                <a:latin typeface="Montserrat" pitchFamily="2" charset="77"/>
              </a:rPr>
              <a:t>consectetuer</a:t>
            </a:r>
            <a:r>
              <a:rPr lang="en-US" dirty="0">
                <a:solidFill>
                  <a:prstClr val="black"/>
                </a:solidFill>
                <a:latin typeface="Montserrat" pitchFamily="2" charset="77"/>
              </a:rPr>
              <a:t> </a:t>
            </a:r>
            <a:r>
              <a:rPr lang="en-US" dirty="0" err="1">
                <a:solidFill>
                  <a:prstClr val="black"/>
                </a:solidFill>
                <a:latin typeface="Montserrat" pitchFamily="2" charset="77"/>
              </a:rPr>
              <a:t>adipiscing</a:t>
            </a:r>
            <a:r>
              <a:rPr lang="en-US" dirty="0">
                <a:solidFill>
                  <a:prstClr val="black"/>
                </a:solidFill>
                <a:latin typeface="Montserrat" pitchFamily="2" charset="77"/>
              </a:rPr>
              <a:t> </a:t>
            </a:r>
            <a:r>
              <a:rPr lang="en-US" dirty="0" err="1">
                <a:solidFill>
                  <a:prstClr val="black"/>
                </a:solidFill>
                <a:latin typeface="Montserrat" pitchFamily="2" charset="77"/>
              </a:rPr>
              <a:t>elit</a:t>
            </a:r>
            <a:r>
              <a:rPr lang="en-US" dirty="0">
                <a:solidFill>
                  <a:prstClr val="black"/>
                </a:solidFill>
                <a:latin typeface="Montserrat" pitchFamily="2" charset="77"/>
              </a:rPr>
              <a:t>. Aenean </a:t>
            </a:r>
            <a:r>
              <a:rPr lang="en-US" dirty="0" err="1">
                <a:solidFill>
                  <a:prstClr val="black"/>
                </a:solidFill>
                <a:latin typeface="Montserrat" pitchFamily="2" charset="77"/>
              </a:rPr>
              <a:t>commodo</a:t>
            </a:r>
            <a:r>
              <a:rPr lang="en-US" dirty="0">
                <a:solidFill>
                  <a:prstClr val="black"/>
                </a:solidFill>
                <a:latin typeface="Montserrat" pitchFamily="2" charset="77"/>
              </a:rPr>
              <a:t> ligula </a:t>
            </a:r>
            <a:r>
              <a:rPr lang="en-US" dirty="0" err="1">
                <a:solidFill>
                  <a:prstClr val="black"/>
                </a:solidFill>
                <a:latin typeface="Montserrat" pitchFamily="2" charset="77"/>
              </a:rPr>
              <a:t>eget</a:t>
            </a:r>
            <a:r>
              <a:rPr lang="en-US" dirty="0">
                <a:solidFill>
                  <a:prstClr val="black"/>
                </a:solidFill>
                <a:latin typeface="Montserrat" pitchFamily="2" charset="77"/>
              </a:rPr>
              <a:t> dolor. Aenean </a:t>
            </a:r>
            <a:r>
              <a:rPr lang="en-US" dirty="0" err="1">
                <a:solidFill>
                  <a:prstClr val="black"/>
                </a:solidFill>
                <a:latin typeface="Montserrat" pitchFamily="2" charset="77"/>
              </a:rPr>
              <a:t>massa</a:t>
            </a:r>
            <a:r>
              <a:rPr lang="en-US" dirty="0">
                <a:solidFill>
                  <a:prstClr val="black"/>
                </a:solidFill>
                <a:latin typeface="Montserrat" pitchFamily="2" charset="77"/>
              </a:rPr>
              <a:t>. Cum sociis </a:t>
            </a:r>
            <a:r>
              <a:rPr lang="en-US" dirty="0" err="1">
                <a:solidFill>
                  <a:prstClr val="black"/>
                </a:solidFill>
                <a:latin typeface="Montserrat" pitchFamily="2" charset="77"/>
              </a:rPr>
              <a:t>natoque</a:t>
            </a:r>
            <a:r>
              <a:rPr lang="en-US" dirty="0">
                <a:solidFill>
                  <a:prstClr val="black"/>
                </a:solidFill>
                <a:latin typeface="Montserrat" pitchFamily="2" charset="77"/>
              </a:rPr>
              <a:t> </a:t>
            </a:r>
            <a:r>
              <a:rPr lang="en-US" dirty="0" err="1">
                <a:solidFill>
                  <a:prstClr val="black"/>
                </a:solidFill>
                <a:latin typeface="Montserrat" pitchFamily="2" charset="77"/>
              </a:rPr>
              <a:t>penatibus</a:t>
            </a:r>
            <a:r>
              <a:rPr lang="en-US" dirty="0">
                <a:solidFill>
                  <a:prstClr val="black"/>
                </a:solidFill>
                <a:latin typeface="Montserrat" pitchFamily="2" charset="77"/>
              </a:rPr>
              <a:t> et </a:t>
            </a:r>
            <a:r>
              <a:rPr lang="en-US" dirty="0" err="1">
                <a:solidFill>
                  <a:prstClr val="black"/>
                </a:solidFill>
                <a:latin typeface="Montserrat" pitchFamily="2" charset="77"/>
              </a:rPr>
              <a:t>magnis</a:t>
            </a:r>
            <a:r>
              <a:rPr lang="en-US" dirty="0">
                <a:solidFill>
                  <a:prstClr val="black"/>
                </a:solidFill>
                <a:latin typeface="Montserrat" pitchFamily="2" charset="77"/>
              </a:rPr>
              <a:t> dis parturient </a:t>
            </a:r>
            <a:r>
              <a:rPr lang="en-US" dirty="0" err="1">
                <a:solidFill>
                  <a:prstClr val="black"/>
                </a:solidFill>
                <a:latin typeface="Montserrat" pitchFamily="2" charset="77"/>
              </a:rPr>
              <a:t>montes</a:t>
            </a:r>
            <a:r>
              <a:rPr lang="en-US" dirty="0">
                <a:solidFill>
                  <a:prstClr val="black"/>
                </a:solidFill>
                <a:latin typeface="Montserrat" pitchFamily="2" charset="77"/>
              </a:rPr>
              <a:t>, </a:t>
            </a:r>
            <a:r>
              <a:rPr lang="en-US" dirty="0" err="1">
                <a:solidFill>
                  <a:prstClr val="black"/>
                </a:solidFill>
                <a:latin typeface="Montserrat" pitchFamily="2" charset="77"/>
              </a:rPr>
              <a:t>nascetur</a:t>
            </a:r>
            <a:r>
              <a:rPr lang="en-US" dirty="0">
                <a:solidFill>
                  <a:prstClr val="black"/>
                </a:solidFill>
                <a:latin typeface="Montserrat" pitchFamily="2" charset="77"/>
              </a:rPr>
              <a:t> </a:t>
            </a:r>
            <a:r>
              <a:rPr lang="en-US" dirty="0" err="1">
                <a:solidFill>
                  <a:prstClr val="black"/>
                </a:solidFill>
                <a:latin typeface="Montserrat" pitchFamily="2" charset="77"/>
              </a:rPr>
              <a:t>ridiculus</a:t>
            </a:r>
            <a:r>
              <a:rPr lang="en-US" dirty="0">
                <a:solidFill>
                  <a:prstClr val="black"/>
                </a:solidFill>
                <a:latin typeface="Montserrat" pitchFamily="2" charset="77"/>
              </a:rPr>
              <a:t> mus. Donec </a:t>
            </a:r>
            <a:r>
              <a:rPr lang="en-US" dirty="0" err="1">
                <a:solidFill>
                  <a:prstClr val="black"/>
                </a:solidFill>
                <a:latin typeface="Montserrat" pitchFamily="2" charset="77"/>
              </a:rPr>
              <a:t>quam</a:t>
            </a:r>
            <a:r>
              <a:rPr lang="en-US" dirty="0">
                <a:solidFill>
                  <a:prstClr val="black"/>
                </a:solidFill>
                <a:latin typeface="Montserrat" pitchFamily="2" charset="77"/>
              </a:rPr>
              <a:t> </a:t>
            </a:r>
            <a:r>
              <a:rPr lang="en-US" dirty="0" err="1">
                <a:solidFill>
                  <a:prstClr val="black"/>
                </a:solidFill>
                <a:latin typeface="Montserrat" pitchFamily="2" charset="77"/>
              </a:rPr>
              <a:t>felis</a:t>
            </a:r>
            <a:r>
              <a:rPr lang="en-US" dirty="0">
                <a:solidFill>
                  <a:prstClr val="black"/>
                </a:solidFill>
                <a:latin typeface="Montserrat" pitchFamily="2" charset="77"/>
              </a:rPr>
              <a:t>, </a:t>
            </a:r>
            <a:r>
              <a:rPr lang="en-US" dirty="0" err="1">
                <a:solidFill>
                  <a:prstClr val="black"/>
                </a:solidFill>
                <a:latin typeface="Montserrat" pitchFamily="2" charset="77"/>
              </a:rPr>
              <a:t>ultricies</a:t>
            </a:r>
            <a:r>
              <a:rPr lang="en-US" dirty="0">
                <a:solidFill>
                  <a:prstClr val="black"/>
                </a:solidFill>
                <a:latin typeface="Montserrat" pitchFamily="2" charset="77"/>
              </a:rPr>
              <a:t> nec, </a:t>
            </a:r>
            <a:r>
              <a:rPr lang="en-US" dirty="0" err="1">
                <a:solidFill>
                  <a:prstClr val="black"/>
                </a:solidFill>
                <a:latin typeface="Montserrat" pitchFamily="2" charset="77"/>
              </a:rPr>
              <a:t>pellentesque</a:t>
            </a:r>
            <a:r>
              <a:rPr lang="en-US" dirty="0">
                <a:solidFill>
                  <a:prstClr val="black"/>
                </a:solidFill>
                <a:latin typeface="Montserrat" pitchFamily="2" charset="77"/>
              </a:rPr>
              <a:t> </a:t>
            </a:r>
            <a:r>
              <a:rPr lang="en-US" dirty="0" err="1">
                <a:solidFill>
                  <a:prstClr val="black"/>
                </a:solidFill>
                <a:latin typeface="Montserrat" pitchFamily="2" charset="77"/>
              </a:rPr>
              <a:t>eu</a:t>
            </a:r>
            <a:r>
              <a:rPr lang="en-US" dirty="0">
                <a:solidFill>
                  <a:prstClr val="black"/>
                </a:solidFill>
                <a:latin typeface="Montserrat" pitchFamily="2" charset="77"/>
              </a:rPr>
              <a:t>, </a:t>
            </a:r>
            <a:r>
              <a:rPr lang="en-US" dirty="0" err="1">
                <a:solidFill>
                  <a:prstClr val="black"/>
                </a:solidFill>
                <a:latin typeface="Montserrat" pitchFamily="2" charset="77"/>
              </a:rPr>
              <a:t>pretium</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sem. </a:t>
            </a:r>
            <a:r>
              <a:rPr lang="en-US" dirty="0" err="1">
                <a:solidFill>
                  <a:prstClr val="black"/>
                </a:solidFill>
                <a:latin typeface="Montserrat" pitchFamily="2" charset="77"/>
              </a:rPr>
              <a:t>Nulla</a:t>
            </a:r>
            <a:r>
              <a:rPr lang="en-US" dirty="0">
                <a:solidFill>
                  <a:prstClr val="black"/>
                </a:solidFill>
                <a:latin typeface="Montserrat" pitchFamily="2" charset="77"/>
              </a:rPr>
              <a:t> </a:t>
            </a:r>
            <a:r>
              <a:rPr lang="en-US" dirty="0" err="1">
                <a:solidFill>
                  <a:prstClr val="black"/>
                </a:solidFill>
                <a:latin typeface="Montserrat" pitchFamily="2" charset="77"/>
              </a:rPr>
              <a:t>consequat</a:t>
            </a:r>
            <a:r>
              <a:rPr lang="en-US" dirty="0">
                <a:solidFill>
                  <a:prstClr val="black"/>
                </a:solidFill>
                <a:latin typeface="Montserrat" pitchFamily="2" charset="77"/>
              </a:rPr>
              <a:t> </a:t>
            </a:r>
            <a:r>
              <a:rPr lang="en-US" dirty="0" err="1">
                <a:solidFill>
                  <a:prstClr val="black"/>
                </a:solidFill>
                <a:latin typeface="Montserrat" pitchFamily="2" charset="77"/>
              </a:rPr>
              <a:t>massa</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a:t>
            </a:r>
            <a:r>
              <a:rPr lang="en-US" dirty="0" err="1">
                <a:solidFill>
                  <a:prstClr val="black"/>
                </a:solidFill>
                <a:latin typeface="Montserrat" pitchFamily="2" charset="77"/>
              </a:rPr>
              <a:t>enim</a:t>
            </a:r>
            <a:r>
              <a:rPr lang="en-US" dirty="0">
                <a:solidFill>
                  <a:prstClr val="black"/>
                </a:solidFill>
                <a:latin typeface="Montserrat" pitchFamily="2" charset="77"/>
              </a:rPr>
              <a:t>. Donec </a:t>
            </a:r>
            <a:r>
              <a:rPr lang="en-US" dirty="0" err="1">
                <a:solidFill>
                  <a:prstClr val="black"/>
                </a:solidFill>
                <a:latin typeface="Montserrat" pitchFamily="2" charset="77"/>
              </a:rPr>
              <a:t>pede</a:t>
            </a:r>
            <a:r>
              <a:rPr lang="en-US" dirty="0">
                <a:solidFill>
                  <a:prstClr val="black"/>
                </a:solidFill>
                <a:latin typeface="Montserrat" pitchFamily="2" charset="77"/>
              </a:rPr>
              <a:t> </a:t>
            </a:r>
            <a:r>
              <a:rPr lang="en-US" dirty="0" err="1">
                <a:solidFill>
                  <a:prstClr val="black"/>
                </a:solidFill>
                <a:latin typeface="Montserrat" pitchFamily="2" charset="77"/>
              </a:rPr>
              <a:t>justo</a:t>
            </a:r>
            <a:r>
              <a:rPr lang="en-US" dirty="0">
                <a:solidFill>
                  <a:prstClr val="black"/>
                </a:solidFill>
                <a:latin typeface="Montserrat" pitchFamily="2" charset="77"/>
              </a:rPr>
              <a:t>, </a:t>
            </a:r>
            <a:r>
              <a:rPr lang="en-US" dirty="0" err="1">
                <a:solidFill>
                  <a:prstClr val="black"/>
                </a:solidFill>
                <a:latin typeface="Montserrat" pitchFamily="2" charset="77"/>
              </a:rPr>
              <a:t>fringilla</a:t>
            </a:r>
            <a:r>
              <a:rPr lang="en-US" dirty="0">
                <a:solidFill>
                  <a:prstClr val="black"/>
                </a:solidFill>
                <a:latin typeface="Montserrat" pitchFamily="2" charset="77"/>
              </a:rPr>
              <a:t> vel, </a:t>
            </a:r>
            <a:r>
              <a:rPr lang="en-US" dirty="0" err="1">
                <a:solidFill>
                  <a:prstClr val="black"/>
                </a:solidFill>
                <a:latin typeface="Montserrat" pitchFamily="2" charset="77"/>
              </a:rPr>
              <a:t>aliquet</a:t>
            </a:r>
            <a:r>
              <a:rPr lang="en-US" dirty="0">
                <a:solidFill>
                  <a:prstClr val="black"/>
                </a:solidFill>
                <a:latin typeface="Montserrat" pitchFamily="2" charset="77"/>
              </a:rPr>
              <a:t> nec, </a:t>
            </a:r>
            <a:r>
              <a:rPr lang="en-US" dirty="0" err="1">
                <a:solidFill>
                  <a:prstClr val="black"/>
                </a:solidFill>
                <a:latin typeface="Montserrat" pitchFamily="2" charset="77"/>
              </a:rPr>
              <a:t>vulputate</a:t>
            </a:r>
            <a:r>
              <a:rPr lang="en-US" dirty="0">
                <a:solidFill>
                  <a:prstClr val="black"/>
                </a:solidFill>
                <a:latin typeface="Montserrat" pitchFamily="2" charset="77"/>
              </a:rPr>
              <a:t> </a:t>
            </a:r>
            <a:r>
              <a:rPr lang="en-US" dirty="0" err="1">
                <a:solidFill>
                  <a:prstClr val="black"/>
                </a:solidFill>
                <a:latin typeface="Montserrat" pitchFamily="2" charset="77"/>
              </a:rPr>
              <a:t>eget</a:t>
            </a:r>
            <a:r>
              <a:rPr lang="en-US" dirty="0">
                <a:solidFill>
                  <a:prstClr val="black"/>
                </a:solidFill>
                <a:latin typeface="Montserrat" pitchFamily="2" charset="77"/>
              </a:rPr>
              <a:t>, </a:t>
            </a:r>
            <a:r>
              <a:rPr lang="en-US" dirty="0" err="1">
                <a:solidFill>
                  <a:prstClr val="black"/>
                </a:solidFill>
                <a:latin typeface="Montserrat" pitchFamily="2" charset="77"/>
              </a:rPr>
              <a:t>arcuLorem</a:t>
            </a:r>
            <a:r>
              <a:rPr lang="en-US" dirty="0">
                <a:solidFill>
                  <a:prstClr val="black"/>
                </a:solidFill>
                <a:latin typeface="Montserrat" pitchFamily="2" charset="77"/>
              </a:rPr>
              <a:t> ipsum dolor sit </a:t>
            </a:r>
            <a:r>
              <a:rPr lang="en-US" dirty="0" err="1">
                <a:solidFill>
                  <a:prstClr val="black"/>
                </a:solidFill>
                <a:latin typeface="Montserrat" pitchFamily="2" charset="77"/>
              </a:rPr>
              <a:t>amet</a:t>
            </a:r>
            <a:r>
              <a:rPr lang="en-US" dirty="0">
                <a:solidFill>
                  <a:prstClr val="black"/>
                </a:solidFill>
                <a:latin typeface="Montserrat" pitchFamily="2" charset="77"/>
              </a:rPr>
              <a:t>, </a:t>
            </a:r>
            <a:r>
              <a:rPr lang="en-US" dirty="0" err="1">
                <a:solidFill>
                  <a:prstClr val="black"/>
                </a:solidFill>
                <a:latin typeface="Montserrat" pitchFamily="2" charset="77"/>
              </a:rPr>
              <a:t>consectetuer</a:t>
            </a:r>
            <a:r>
              <a:rPr lang="en-US" dirty="0">
                <a:solidFill>
                  <a:prstClr val="black"/>
                </a:solidFill>
                <a:latin typeface="Montserrat" pitchFamily="2" charset="77"/>
              </a:rPr>
              <a:t> </a:t>
            </a:r>
            <a:r>
              <a:rPr lang="en-US" dirty="0" err="1">
                <a:solidFill>
                  <a:prstClr val="black"/>
                </a:solidFill>
                <a:latin typeface="Montserrat" pitchFamily="2" charset="77"/>
              </a:rPr>
              <a:t>adipiscing</a:t>
            </a:r>
            <a:r>
              <a:rPr lang="en-US" dirty="0">
                <a:solidFill>
                  <a:prstClr val="black"/>
                </a:solidFill>
                <a:latin typeface="Montserrat" pitchFamily="2" charset="77"/>
              </a:rPr>
              <a:t> </a:t>
            </a:r>
            <a:r>
              <a:rPr lang="en-US" dirty="0" err="1">
                <a:solidFill>
                  <a:prstClr val="black"/>
                </a:solidFill>
                <a:latin typeface="Montserrat" pitchFamily="2" charset="77"/>
              </a:rPr>
              <a:t>elit</a:t>
            </a:r>
            <a:r>
              <a:rPr lang="en-US" dirty="0">
                <a:solidFill>
                  <a:prstClr val="black"/>
                </a:solidFill>
                <a:latin typeface="Montserrat" pitchFamily="2" charset="77"/>
              </a:rPr>
              <a:t>. Aenean </a:t>
            </a:r>
            <a:r>
              <a:rPr lang="en-US" dirty="0" err="1">
                <a:solidFill>
                  <a:prstClr val="black"/>
                </a:solidFill>
                <a:latin typeface="Montserrat" pitchFamily="2" charset="77"/>
              </a:rPr>
              <a:t>commodo</a:t>
            </a:r>
            <a:r>
              <a:rPr lang="en-US" dirty="0">
                <a:solidFill>
                  <a:prstClr val="black"/>
                </a:solidFill>
                <a:latin typeface="Montserrat" pitchFamily="2" charset="77"/>
              </a:rPr>
              <a:t> ligula </a:t>
            </a:r>
            <a:r>
              <a:rPr lang="en-US" dirty="0" err="1">
                <a:solidFill>
                  <a:prstClr val="black"/>
                </a:solidFill>
                <a:latin typeface="Montserrat" pitchFamily="2" charset="77"/>
              </a:rPr>
              <a:t>eget</a:t>
            </a:r>
            <a:r>
              <a:rPr lang="en-US" dirty="0">
                <a:solidFill>
                  <a:prstClr val="black"/>
                </a:solidFill>
                <a:latin typeface="Montserrat" pitchFamily="2" charset="77"/>
              </a:rPr>
              <a:t> dolor. Aenean </a:t>
            </a:r>
            <a:r>
              <a:rPr lang="en-US" dirty="0" err="1">
                <a:solidFill>
                  <a:prstClr val="black"/>
                </a:solidFill>
                <a:latin typeface="Montserrat" pitchFamily="2" charset="77"/>
              </a:rPr>
              <a:t>massa</a:t>
            </a:r>
            <a:r>
              <a:rPr lang="en-US" dirty="0">
                <a:solidFill>
                  <a:prstClr val="black"/>
                </a:solidFill>
                <a:latin typeface="Montserrat" pitchFamily="2" charset="77"/>
              </a:rPr>
              <a:t>. Cum sociis </a:t>
            </a:r>
            <a:r>
              <a:rPr lang="en-US" dirty="0" err="1">
                <a:solidFill>
                  <a:prstClr val="black"/>
                </a:solidFill>
                <a:latin typeface="Montserrat" pitchFamily="2" charset="77"/>
              </a:rPr>
              <a:t>natoque</a:t>
            </a:r>
            <a:r>
              <a:rPr lang="en-US" dirty="0">
                <a:solidFill>
                  <a:prstClr val="black"/>
                </a:solidFill>
                <a:latin typeface="Montserrat" pitchFamily="2" charset="77"/>
              </a:rPr>
              <a:t> </a:t>
            </a:r>
            <a:r>
              <a:rPr lang="en-US" dirty="0" err="1">
                <a:solidFill>
                  <a:prstClr val="black"/>
                </a:solidFill>
                <a:latin typeface="Montserrat" pitchFamily="2" charset="77"/>
              </a:rPr>
              <a:t>penatibus</a:t>
            </a:r>
            <a:r>
              <a:rPr lang="en-US" dirty="0">
                <a:solidFill>
                  <a:prstClr val="black"/>
                </a:solidFill>
                <a:latin typeface="Montserrat" pitchFamily="2" charset="77"/>
              </a:rPr>
              <a:t> et </a:t>
            </a:r>
            <a:r>
              <a:rPr lang="en-US" dirty="0" err="1">
                <a:solidFill>
                  <a:prstClr val="black"/>
                </a:solidFill>
                <a:latin typeface="Montserrat" pitchFamily="2" charset="77"/>
              </a:rPr>
              <a:t>magnis</a:t>
            </a:r>
            <a:r>
              <a:rPr lang="en-US" dirty="0">
                <a:solidFill>
                  <a:prstClr val="black"/>
                </a:solidFill>
                <a:latin typeface="Montserrat" pitchFamily="2" charset="77"/>
              </a:rPr>
              <a:t> dis parturient </a:t>
            </a:r>
            <a:r>
              <a:rPr lang="en-US" dirty="0" err="1">
                <a:solidFill>
                  <a:prstClr val="black"/>
                </a:solidFill>
                <a:latin typeface="Montserrat" pitchFamily="2" charset="77"/>
              </a:rPr>
              <a:t>montes</a:t>
            </a:r>
            <a:r>
              <a:rPr lang="en-US" dirty="0">
                <a:solidFill>
                  <a:prstClr val="black"/>
                </a:solidFill>
                <a:latin typeface="Montserrat" pitchFamily="2" charset="77"/>
              </a:rPr>
              <a:t>, </a:t>
            </a:r>
            <a:r>
              <a:rPr lang="en-US" dirty="0" err="1">
                <a:solidFill>
                  <a:prstClr val="black"/>
                </a:solidFill>
                <a:latin typeface="Montserrat" pitchFamily="2" charset="77"/>
              </a:rPr>
              <a:t>nascetur</a:t>
            </a:r>
            <a:r>
              <a:rPr lang="en-US" dirty="0">
                <a:solidFill>
                  <a:prstClr val="black"/>
                </a:solidFill>
                <a:latin typeface="Montserrat" pitchFamily="2" charset="77"/>
              </a:rPr>
              <a:t> </a:t>
            </a:r>
            <a:r>
              <a:rPr lang="en-US" dirty="0" err="1">
                <a:solidFill>
                  <a:prstClr val="black"/>
                </a:solidFill>
                <a:latin typeface="Montserrat" pitchFamily="2" charset="77"/>
              </a:rPr>
              <a:t>ridiculus</a:t>
            </a:r>
            <a:r>
              <a:rPr lang="en-US" dirty="0">
                <a:solidFill>
                  <a:prstClr val="black"/>
                </a:solidFill>
                <a:latin typeface="Montserrat" pitchFamily="2" charset="77"/>
              </a:rPr>
              <a:t> mus. Donec </a:t>
            </a:r>
            <a:r>
              <a:rPr lang="en-US" dirty="0" err="1">
                <a:solidFill>
                  <a:prstClr val="black"/>
                </a:solidFill>
                <a:latin typeface="Montserrat" pitchFamily="2" charset="77"/>
              </a:rPr>
              <a:t>quam</a:t>
            </a:r>
            <a:r>
              <a:rPr lang="en-US" dirty="0">
                <a:solidFill>
                  <a:prstClr val="black"/>
                </a:solidFill>
                <a:latin typeface="Montserrat" pitchFamily="2" charset="77"/>
              </a:rPr>
              <a:t> </a:t>
            </a:r>
            <a:r>
              <a:rPr lang="en-US" dirty="0" err="1">
                <a:solidFill>
                  <a:prstClr val="black"/>
                </a:solidFill>
                <a:latin typeface="Montserrat" pitchFamily="2" charset="77"/>
              </a:rPr>
              <a:t>felis</a:t>
            </a:r>
            <a:r>
              <a:rPr lang="en-US" dirty="0">
                <a:solidFill>
                  <a:prstClr val="black"/>
                </a:solidFill>
                <a:latin typeface="Montserrat" pitchFamily="2" charset="77"/>
              </a:rPr>
              <a:t>, </a:t>
            </a:r>
            <a:r>
              <a:rPr lang="en-US" dirty="0" err="1">
                <a:solidFill>
                  <a:prstClr val="black"/>
                </a:solidFill>
                <a:latin typeface="Montserrat" pitchFamily="2" charset="77"/>
              </a:rPr>
              <a:t>ultricies</a:t>
            </a:r>
            <a:r>
              <a:rPr lang="en-US" dirty="0">
                <a:solidFill>
                  <a:prstClr val="black"/>
                </a:solidFill>
                <a:latin typeface="Montserrat" pitchFamily="2" charset="77"/>
              </a:rPr>
              <a:t> nec, </a:t>
            </a:r>
            <a:r>
              <a:rPr lang="en-US" dirty="0" err="1">
                <a:solidFill>
                  <a:prstClr val="black"/>
                </a:solidFill>
                <a:latin typeface="Montserrat" pitchFamily="2" charset="77"/>
              </a:rPr>
              <a:t>pellentesque</a:t>
            </a:r>
            <a:r>
              <a:rPr lang="en-US" dirty="0">
                <a:solidFill>
                  <a:prstClr val="black"/>
                </a:solidFill>
                <a:latin typeface="Montserrat" pitchFamily="2" charset="77"/>
              </a:rPr>
              <a:t> </a:t>
            </a:r>
            <a:r>
              <a:rPr lang="en-US" dirty="0" err="1">
                <a:solidFill>
                  <a:prstClr val="black"/>
                </a:solidFill>
                <a:latin typeface="Montserrat" pitchFamily="2" charset="77"/>
              </a:rPr>
              <a:t>eu</a:t>
            </a:r>
            <a:r>
              <a:rPr lang="en-US" dirty="0">
                <a:solidFill>
                  <a:prstClr val="black"/>
                </a:solidFill>
                <a:latin typeface="Montserrat" pitchFamily="2" charset="77"/>
              </a:rPr>
              <a:t>, </a:t>
            </a:r>
            <a:r>
              <a:rPr lang="en-US" dirty="0" err="1">
                <a:solidFill>
                  <a:prstClr val="black"/>
                </a:solidFill>
                <a:latin typeface="Montserrat" pitchFamily="2" charset="77"/>
              </a:rPr>
              <a:t>pretium</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sem. </a:t>
            </a:r>
            <a:r>
              <a:rPr lang="en-US" dirty="0" err="1">
                <a:solidFill>
                  <a:prstClr val="black"/>
                </a:solidFill>
                <a:latin typeface="Montserrat" pitchFamily="2" charset="77"/>
              </a:rPr>
              <a:t>Nulla</a:t>
            </a:r>
            <a:r>
              <a:rPr lang="en-US" dirty="0">
                <a:solidFill>
                  <a:prstClr val="black"/>
                </a:solidFill>
                <a:latin typeface="Montserrat" pitchFamily="2" charset="77"/>
              </a:rPr>
              <a:t> </a:t>
            </a:r>
            <a:r>
              <a:rPr lang="en-US" dirty="0" err="1">
                <a:solidFill>
                  <a:prstClr val="black"/>
                </a:solidFill>
                <a:latin typeface="Montserrat" pitchFamily="2" charset="77"/>
              </a:rPr>
              <a:t>consequat</a:t>
            </a:r>
            <a:r>
              <a:rPr lang="en-US" dirty="0">
                <a:solidFill>
                  <a:prstClr val="black"/>
                </a:solidFill>
                <a:latin typeface="Montserrat" pitchFamily="2" charset="77"/>
              </a:rPr>
              <a:t> </a:t>
            </a:r>
            <a:r>
              <a:rPr lang="en-US" dirty="0" err="1">
                <a:solidFill>
                  <a:prstClr val="black"/>
                </a:solidFill>
                <a:latin typeface="Montserrat" pitchFamily="2" charset="77"/>
              </a:rPr>
              <a:t>massa</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a:t>
            </a:r>
            <a:r>
              <a:rPr lang="en-US" dirty="0" err="1">
                <a:solidFill>
                  <a:prstClr val="black"/>
                </a:solidFill>
                <a:latin typeface="Montserrat" pitchFamily="2" charset="77"/>
              </a:rPr>
              <a:t>enim</a:t>
            </a:r>
            <a:r>
              <a:rPr lang="en-US" dirty="0">
                <a:solidFill>
                  <a:prstClr val="black"/>
                </a:solidFill>
                <a:latin typeface="Montserrat" pitchFamily="2" charset="77"/>
              </a:rPr>
              <a:t>. Donec </a:t>
            </a:r>
            <a:r>
              <a:rPr lang="en-US" dirty="0" err="1">
                <a:solidFill>
                  <a:prstClr val="black"/>
                </a:solidFill>
                <a:latin typeface="Montserrat" pitchFamily="2" charset="77"/>
              </a:rPr>
              <a:t>pede</a:t>
            </a:r>
            <a:r>
              <a:rPr lang="en-US" dirty="0">
                <a:solidFill>
                  <a:prstClr val="black"/>
                </a:solidFill>
                <a:latin typeface="Montserrat" pitchFamily="2" charset="77"/>
              </a:rPr>
              <a:t> </a:t>
            </a:r>
            <a:r>
              <a:rPr lang="en-US" dirty="0" err="1">
                <a:solidFill>
                  <a:prstClr val="black"/>
                </a:solidFill>
                <a:latin typeface="Montserrat" pitchFamily="2" charset="77"/>
              </a:rPr>
              <a:t>justo</a:t>
            </a:r>
            <a:r>
              <a:rPr lang="en-US" dirty="0">
                <a:solidFill>
                  <a:prstClr val="black"/>
                </a:solidFill>
                <a:latin typeface="Montserrat" pitchFamily="2" charset="77"/>
              </a:rPr>
              <a:t>, </a:t>
            </a:r>
            <a:r>
              <a:rPr lang="en-US" dirty="0" err="1">
                <a:solidFill>
                  <a:prstClr val="black"/>
                </a:solidFill>
                <a:latin typeface="Montserrat" pitchFamily="2" charset="77"/>
              </a:rPr>
              <a:t>fringilla</a:t>
            </a:r>
            <a:r>
              <a:rPr lang="en-US" dirty="0">
                <a:solidFill>
                  <a:prstClr val="black"/>
                </a:solidFill>
                <a:latin typeface="Montserrat" pitchFamily="2" charset="77"/>
              </a:rPr>
              <a:t> vel, </a:t>
            </a:r>
            <a:r>
              <a:rPr lang="en-US" dirty="0" err="1">
                <a:solidFill>
                  <a:prstClr val="black"/>
                </a:solidFill>
                <a:latin typeface="Montserrat" pitchFamily="2" charset="77"/>
              </a:rPr>
              <a:t>aliquet</a:t>
            </a:r>
            <a:r>
              <a:rPr lang="en-US" dirty="0">
                <a:solidFill>
                  <a:prstClr val="black"/>
                </a:solidFill>
                <a:latin typeface="Montserrat" pitchFamily="2" charset="77"/>
              </a:rPr>
              <a:t> nec, </a:t>
            </a:r>
            <a:r>
              <a:rPr lang="en-US" dirty="0" err="1">
                <a:solidFill>
                  <a:prstClr val="black"/>
                </a:solidFill>
                <a:latin typeface="Montserrat" pitchFamily="2" charset="77"/>
              </a:rPr>
              <a:t>vulputate</a:t>
            </a:r>
            <a:r>
              <a:rPr lang="en-US" dirty="0">
                <a:solidFill>
                  <a:prstClr val="black"/>
                </a:solidFill>
                <a:latin typeface="Montserrat" pitchFamily="2" charset="77"/>
              </a:rPr>
              <a:t> </a:t>
            </a:r>
            <a:r>
              <a:rPr lang="en-US" dirty="0" err="1">
                <a:solidFill>
                  <a:prstClr val="black"/>
                </a:solidFill>
                <a:latin typeface="Montserrat" pitchFamily="2" charset="77"/>
              </a:rPr>
              <a:t>eget</a:t>
            </a:r>
            <a:r>
              <a:rPr lang="en-US" dirty="0">
                <a:solidFill>
                  <a:prstClr val="black"/>
                </a:solidFill>
                <a:latin typeface="Montserrat" pitchFamily="2" charset="77"/>
              </a:rPr>
              <a:t>, </a:t>
            </a:r>
            <a:r>
              <a:rPr lang="en-US" dirty="0" err="1">
                <a:solidFill>
                  <a:prstClr val="black"/>
                </a:solidFill>
                <a:latin typeface="Montserrat" pitchFamily="2" charset="77"/>
              </a:rPr>
              <a:t>arcu</a:t>
            </a:r>
            <a:endParaRPr lang="en-GB" dirty="0">
              <a:solidFill>
                <a:prstClr val="black"/>
              </a:solidFill>
              <a:latin typeface="Montserrat" pitchFamily="2" charset="77"/>
            </a:endParaRPr>
          </a:p>
          <a:p>
            <a:pPr lvl="0">
              <a:spcAft>
                <a:spcPts val="600"/>
              </a:spcAft>
              <a:buClr>
                <a:srgbClr val="005751"/>
              </a:buClr>
              <a:defRPr/>
            </a:pPr>
            <a:endParaRPr lang="en-GB" dirty="0">
              <a:solidFill>
                <a:prstClr val="black"/>
              </a:solidFill>
              <a:latin typeface="Montserrat" pitchFamily="2" charset="77"/>
            </a:endParaRPr>
          </a:p>
        </p:txBody>
      </p:sp>
    </p:spTree>
    <p:extLst>
      <p:ext uri="{BB962C8B-B14F-4D97-AF65-F5344CB8AC3E}">
        <p14:creationId xmlns:p14="http://schemas.microsoft.com/office/powerpoint/2010/main" val="2549966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FC590-27C6-361B-B91F-63514725352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F6A63E8-3C59-3AD6-2A17-2430BF403D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8288000" cy="10287000"/>
          </a:xfrm>
          <a:prstGeom prst="rect">
            <a:avLst/>
          </a:prstGeom>
        </p:spPr>
      </p:pic>
      <p:pic>
        <p:nvPicPr>
          <p:cNvPr id="16" name="Picture 15">
            <a:extLst>
              <a:ext uri="{FF2B5EF4-FFF2-40B4-BE49-F238E27FC236}">
                <a16:creationId xmlns:a16="http://schemas.microsoft.com/office/drawing/2014/main" id="{07D41972-2B57-EBA9-5B5B-1203B5495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06000" y="9154800"/>
            <a:ext cx="1957911" cy="408300"/>
          </a:xfrm>
          <a:prstGeom prst="rect">
            <a:avLst/>
          </a:prstGeom>
        </p:spPr>
      </p:pic>
      <p:cxnSp>
        <p:nvCxnSpPr>
          <p:cNvPr id="21" name="Straight Connector 20">
            <a:extLst>
              <a:ext uri="{FF2B5EF4-FFF2-40B4-BE49-F238E27FC236}">
                <a16:creationId xmlns:a16="http://schemas.microsoft.com/office/drawing/2014/main" id="{8A5E04CF-F791-9A1F-C965-533DBEE3204A}"/>
              </a:ext>
            </a:extLst>
          </p:cNvPr>
          <p:cNvCxnSpPr>
            <a:cxnSpLocks/>
          </p:cNvCxnSpPr>
          <p:nvPr/>
        </p:nvCxnSpPr>
        <p:spPr>
          <a:xfrm>
            <a:off x="762000" y="9495332"/>
            <a:ext cx="1219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CABA62A-64E1-5B0F-249C-5A94D2CF6B40}"/>
              </a:ext>
            </a:extLst>
          </p:cNvPr>
          <p:cNvSpPr txBox="1"/>
          <p:nvPr/>
        </p:nvSpPr>
        <p:spPr>
          <a:xfrm>
            <a:off x="648000" y="9126000"/>
            <a:ext cx="4038600" cy="338554"/>
          </a:xfrm>
          <a:prstGeom prst="rect">
            <a:avLst/>
          </a:prstGeom>
          <a:noFill/>
        </p:spPr>
        <p:txBody>
          <a:bodyPr wrap="square" rtlCol="0">
            <a:spAutoFit/>
          </a:bodyPr>
          <a:lstStyle/>
          <a:p>
            <a:r>
              <a:rPr lang="en-US" sz="1600" dirty="0">
                <a:solidFill>
                  <a:schemeClr val="bg1"/>
                </a:solidFill>
                <a:latin typeface="Montserrat" pitchFamily="2" charset="77"/>
              </a:rPr>
              <a:t>e</a:t>
            </a:r>
            <a:r>
              <a:rPr lang="en-AE" sz="1600" dirty="0">
                <a:solidFill>
                  <a:schemeClr val="bg1"/>
                </a:solidFill>
                <a:latin typeface="Montserrat" pitchFamily="2" charset="77"/>
              </a:rPr>
              <a:t>gypes.com/awards</a:t>
            </a:r>
          </a:p>
        </p:txBody>
      </p:sp>
      <p:pic>
        <p:nvPicPr>
          <p:cNvPr id="14" name="Picture 13" descr="A black background with white text&#10;&#10;AI-generated content may be incorrect.">
            <a:extLst>
              <a:ext uri="{FF2B5EF4-FFF2-40B4-BE49-F238E27FC236}">
                <a16:creationId xmlns:a16="http://schemas.microsoft.com/office/drawing/2014/main" id="{9CCADA07-C0BB-F572-28D8-1824762DE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498707"/>
            <a:ext cx="5791200" cy="1444393"/>
          </a:xfrm>
          <a:prstGeom prst="rect">
            <a:avLst/>
          </a:prstGeom>
        </p:spPr>
      </p:pic>
      <p:grpSp>
        <p:nvGrpSpPr>
          <p:cNvPr id="19" name="Group 18">
            <a:extLst>
              <a:ext uri="{FF2B5EF4-FFF2-40B4-BE49-F238E27FC236}">
                <a16:creationId xmlns:a16="http://schemas.microsoft.com/office/drawing/2014/main" id="{D123B66A-203C-E166-463C-367D52D835A0}"/>
              </a:ext>
            </a:extLst>
          </p:cNvPr>
          <p:cNvGrpSpPr/>
          <p:nvPr/>
        </p:nvGrpSpPr>
        <p:grpSpPr>
          <a:xfrm>
            <a:off x="717550" y="3685536"/>
            <a:ext cx="13548910" cy="2829566"/>
            <a:chOff x="717550" y="3443454"/>
            <a:chExt cx="13548910" cy="2829566"/>
          </a:xfrm>
        </p:grpSpPr>
        <p:grpSp>
          <p:nvGrpSpPr>
            <p:cNvPr id="9" name="Group 8">
              <a:extLst>
                <a:ext uri="{FF2B5EF4-FFF2-40B4-BE49-F238E27FC236}">
                  <a16:creationId xmlns:a16="http://schemas.microsoft.com/office/drawing/2014/main" id="{2CB2BC23-4F3F-8739-C31E-7C499CEA3220}"/>
                </a:ext>
              </a:extLst>
            </p:cNvPr>
            <p:cNvGrpSpPr/>
            <p:nvPr/>
          </p:nvGrpSpPr>
          <p:grpSpPr>
            <a:xfrm>
              <a:off x="717550" y="3443454"/>
              <a:ext cx="13548910" cy="2829566"/>
              <a:chOff x="717550" y="4129254"/>
              <a:chExt cx="13548910" cy="2829566"/>
            </a:xfrm>
          </p:grpSpPr>
          <p:sp>
            <p:nvSpPr>
              <p:cNvPr id="10" name="TextBox 9">
                <a:extLst>
                  <a:ext uri="{FF2B5EF4-FFF2-40B4-BE49-F238E27FC236}">
                    <a16:creationId xmlns:a16="http://schemas.microsoft.com/office/drawing/2014/main" id="{80B310C0-86F2-EB76-5388-05287D3DA430}"/>
                  </a:ext>
                </a:extLst>
              </p:cNvPr>
              <p:cNvSpPr txBox="1"/>
              <p:nvPr/>
            </p:nvSpPr>
            <p:spPr>
              <a:xfrm>
                <a:off x="2303060" y="4368292"/>
                <a:ext cx="11963400" cy="1015663"/>
              </a:xfrm>
              <a:prstGeom prst="rect">
                <a:avLst/>
              </a:prstGeom>
              <a:noFill/>
            </p:spPr>
            <p:txBody>
              <a:bodyPr wrap="square" rtlCol="0">
                <a:spAutoFit/>
              </a:bodyPr>
              <a:lstStyle/>
              <a:p>
                <a:pPr lvl="0" eaLnBrk="0" fontAlgn="base" hangingPunct="0">
                  <a:spcBef>
                    <a:spcPct val="0"/>
                  </a:spcBef>
                  <a:spcAft>
                    <a:spcPct val="0"/>
                  </a:spcAft>
                </a:pPr>
                <a:r>
                  <a:rPr lang="en-AE" altLang="en-AE" sz="6000" b="1" dirty="0">
                    <a:solidFill>
                      <a:schemeClr val="bg1">
                        <a:lumMod val="95000"/>
                      </a:schemeClr>
                    </a:solidFill>
                    <a:latin typeface="Montserrat" pitchFamily="2" charset="77"/>
                  </a:rPr>
                  <a:t>THANK YOU</a:t>
                </a:r>
                <a:endParaRPr lang="en-AE" altLang="en-AE" sz="6000" dirty="0">
                  <a:solidFill>
                    <a:schemeClr val="bg1">
                      <a:lumMod val="95000"/>
                    </a:schemeClr>
                  </a:solidFill>
                  <a:latin typeface="Montserrat" pitchFamily="2" charset="77"/>
                </a:endParaRPr>
              </a:p>
            </p:txBody>
          </p:sp>
          <p:pic>
            <p:nvPicPr>
              <p:cNvPr id="15" name="Picture 14">
                <a:extLst>
                  <a:ext uri="{FF2B5EF4-FFF2-40B4-BE49-F238E27FC236}">
                    <a16:creationId xmlns:a16="http://schemas.microsoft.com/office/drawing/2014/main" id="{3C1537D2-41AD-3CB5-4380-D75FC463E0E5}"/>
                  </a:ext>
                </a:extLst>
              </p:cNvPr>
              <p:cNvPicPr>
                <a:picLocks noChangeAspect="1"/>
              </p:cNvPicPr>
              <p:nvPr/>
            </p:nvPicPr>
            <p:blipFill>
              <a:blip r:embed="rId6" cstate="print">
                <a:extLst>
                  <a:ext uri="{28A0092B-C50C-407E-A947-70E740481C1C}">
                    <a14:useLocalDpi xmlns:a14="http://schemas.microsoft.com/office/drawing/2010/main" val="0"/>
                  </a:ext>
                </a:extLst>
              </a:blip>
              <a:srcRect l="7172" r="27625"/>
              <a:stretch>
                <a:fillRect/>
              </a:stretch>
            </p:blipFill>
            <p:spPr>
              <a:xfrm rot="5400000">
                <a:off x="-27308" y="4874112"/>
                <a:ext cx="2829566" cy="1339850"/>
              </a:xfrm>
              <a:prstGeom prst="rect">
                <a:avLst/>
              </a:prstGeom>
            </p:spPr>
          </p:pic>
        </p:grpSp>
        <p:sp>
          <p:nvSpPr>
            <p:cNvPr id="18" name="TextBox 17">
              <a:extLst>
                <a:ext uri="{FF2B5EF4-FFF2-40B4-BE49-F238E27FC236}">
                  <a16:creationId xmlns:a16="http://schemas.microsoft.com/office/drawing/2014/main" id="{3F9A1EB2-7550-7DA5-3A76-8ABBB989FC8A}"/>
                </a:ext>
              </a:extLst>
            </p:cNvPr>
            <p:cNvSpPr txBox="1"/>
            <p:nvPr/>
          </p:nvSpPr>
          <p:spPr>
            <a:xfrm>
              <a:off x="2303060" y="5104681"/>
              <a:ext cx="5264002" cy="735586"/>
            </a:xfrm>
            <a:prstGeom prst="rect">
              <a:avLst/>
            </a:prstGeom>
            <a:noFill/>
          </p:spPr>
          <p:txBody>
            <a:bodyPr wrap="square" rtlCol="0">
              <a:spAutoFit/>
            </a:bodyPr>
            <a:lstStyle/>
            <a:p>
              <a:r>
                <a:rPr lang="en-US" sz="1950" b="1" dirty="0">
                  <a:solidFill>
                    <a:schemeClr val="bg1"/>
                  </a:solidFill>
                  <a:latin typeface="Montserrat" pitchFamily="2" charset="77"/>
                </a:rPr>
                <a:t>SPEAKER NAME</a:t>
              </a:r>
              <a:endParaRPr lang="en-US" sz="1950" dirty="0">
                <a:solidFill>
                  <a:schemeClr val="bg1"/>
                </a:solidFill>
                <a:latin typeface="Montserrat" pitchFamily="2" charset="77"/>
              </a:endParaRPr>
            </a:p>
            <a:p>
              <a:pPr>
                <a:lnSpc>
                  <a:spcPct val="125000"/>
                </a:lnSpc>
              </a:pPr>
              <a:r>
                <a:rPr lang="en-US" sz="1950" dirty="0">
                  <a:solidFill>
                    <a:schemeClr val="bg1"/>
                  </a:solidFill>
                  <a:latin typeface="Montserrat" pitchFamily="2" charset="77"/>
                </a:rPr>
                <a:t>SPEAKER JOB TITLE, COMPANY</a:t>
              </a:r>
            </a:p>
          </p:txBody>
        </p:sp>
      </p:grpSp>
      <p:sp>
        <p:nvSpPr>
          <p:cNvPr id="2" name="TextBox 1">
            <a:extLst>
              <a:ext uri="{FF2B5EF4-FFF2-40B4-BE49-F238E27FC236}">
                <a16:creationId xmlns:a16="http://schemas.microsoft.com/office/drawing/2014/main" id="{9FDB629B-10C3-91B4-EEE2-9F27941EA7A4}"/>
              </a:ext>
            </a:extLst>
          </p:cNvPr>
          <p:cNvSpPr txBox="1"/>
          <p:nvPr/>
        </p:nvSpPr>
        <p:spPr>
          <a:xfrm>
            <a:off x="11430000" y="950521"/>
            <a:ext cx="6172200" cy="992579"/>
          </a:xfrm>
          <a:prstGeom prst="rect">
            <a:avLst/>
          </a:prstGeom>
          <a:noFill/>
        </p:spPr>
        <p:txBody>
          <a:bodyPr wrap="square" rtlCol="0">
            <a:spAutoFit/>
          </a:bodyPr>
          <a:lstStyle/>
          <a:p>
            <a:pPr algn="r"/>
            <a:r>
              <a:rPr lang="en-US" sz="1950" b="1" dirty="0">
                <a:solidFill>
                  <a:schemeClr val="bg1"/>
                </a:solidFill>
                <a:latin typeface="Montserrat" pitchFamily="2" charset="77"/>
              </a:rPr>
              <a:t>30 MARCH - 1 APRIL 2026</a:t>
            </a:r>
            <a:endParaRPr lang="en-US" sz="1950" dirty="0">
              <a:solidFill>
                <a:schemeClr val="bg1"/>
              </a:solidFill>
              <a:latin typeface="Montserrat" pitchFamily="2" charset="77"/>
            </a:endParaRPr>
          </a:p>
          <a:p>
            <a:pPr algn="r"/>
            <a:r>
              <a:rPr lang="en-US" sz="1950" dirty="0">
                <a:solidFill>
                  <a:schemeClr val="bg1"/>
                </a:solidFill>
                <a:latin typeface="Montserrat" pitchFamily="2" charset="77"/>
              </a:rPr>
              <a:t>CAIRO, EGYPT INTERNATIONAL EXHIBITION CENTER</a:t>
            </a:r>
          </a:p>
        </p:txBody>
      </p:sp>
    </p:spTree>
    <p:extLst>
      <p:ext uri="{BB962C8B-B14F-4D97-AF65-F5344CB8AC3E}">
        <p14:creationId xmlns:p14="http://schemas.microsoft.com/office/powerpoint/2010/main" val="881904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82D3C99-1AB2-BB39-F3F0-278DAB496FC9}"/>
              </a:ext>
            </a:extLst>
          </p:cNvPr>
          <p:cNvPicPr>
            <a:picLocks noChangeAspect="1"/>
          </p:cNvPicPr>
          <p:nvPr/>
        </p:nvPicPr>
        <p:blipFill>
          <a:blip r:embed="rId3">
            <a:alphaModFix amt="11000"/>
            <a:extLst>
              <a:ext uri="{28A0092B-C50C-407E-A947-70E740481C1C}">
                <a14:useLocalDpi xmlns:a14="http://schemas.microsoft.com/office/drawing/2010/main" val="0"/>
              </a:ext>
            </a:extLst>
          </a:blip>
          <a:srcRect/>
          <a:stretch/>
        </p:blipFill>
        <p:spPr>
          <a:xfrm>
            <a:off x="0" y="0"/>
            <a:ext cx="18288000" cy="10287000"/>
          </a:xfrm>
          <a:prstGeom prst="rect">
            <a:avLst/>
          </a:prstGeom>
        </p:spPr>
      </p:pic>
      <p:pic>
        <p:nvPicPr>
          <p:cNvPr id="20" name="Picture 19">
            <a:extLst>
              <a:ext uri="{FF2B5EF4-FFF2-40B4-BE49-F238E27FC236}">
                <a16:creationId xmlns:a16="http://schemas.microsoft.com/office/drawing/2014/main" id="{697A71E3-2685-FCAF-E380-F2648B3345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562800" y="9378000"/>
            <a:ext cx="2444150" cy="609600"/>
          </a:xfrm>
          <a:prstGeom prst="rect">
            <a:avLst/>
          </a:prstGeom>
        </p:spPr>
      </p:pic>
      <p:sp>
        <p:nvSpPr>
          <p:cNvPr id="21" name="TextBox 37">
            <a:extLst>
              <a:ext uri="{FF2B5EF4-FFF2-40B4-BE49-F238E27FC236}">
                <a16:creationId xmlns:a16="http://schemas.microsoft.com/office/drawing/2014/main" id="{EFB01760-9DB8-96CD-D063-D2138CFE90AE}"/>
              </a:ext>
            </a:extLst>
          </p:cNvPr>
          <p:cNvSpPr txBox="1"/>
          <p:nvPr/>
        </p:nvSpPr>
        <p:spPr>
          <a:xfrm>
            <a:off x="696519" y="578390"/>
            <a:ext cx="8142681" cy="886397"/>
          </a:xfrm>
          <a:prstGeom prst="rect">
            <a:avLst/>
          </a:prstGeom>
          <a:ln>
            <a:noFill/>
          </a:ln>
        </p:spPr>
        <p:txBody>
          <a:bodyPr wrap="square" lIns="0" tIns="0" rIns="0" bIns="0" rtlCol="0" anchor="t">
            <a:spAutoFit/>
          </a:bodyPr>
          <a:lstStyle/>
          <a:p>
            <a:pPr>
              <a:lnSpc>
                <a:spcPct val="90000"/>
              </a:lnSpc>
            </a:pPr>
            <a:r>
              <a:rPr lang="en-US" sz="3200" b="1" spc="3" dirty="0">
                <a:solidFill>
                  <a:srgbClr val="2B4456"/>
                </a:solidFill>
                <a:latin typeface="Montserrat" pitchFamily="2" charset="77"/>
              </a:rPr>
              <a:t>APPLICATION</a:t>
            </a:r>
          </a:p>
          <a:p>
            <a:pPr>
              <a:lnSpc>
                <a:spcPct val="90000"/>
              </a:lnSpc>
            </a:pPr>
            <a:r>
              <a:rPr lang="en-US" sz="3200" b="1" spc="3" dirty="0">
                <a:solidFill>
                  <a:srgbClr val="2B4456"/>
                </a:solidFill>
                <a:latin typeface="Montserrat" pitchFamily="2" charset="77"/>
                <a:cs typeface="Gotham Bold" pitchFamily="2" charset="0"/>
              </a:rPr>
              <a:t>GUIDELINES</a:t>
            </a:r>
          </a:p>
        </p:txBody>
      </p:sp>
      <p:cxnSp>
        <p:nvCxnSpPr>
          <p:cNvPr id="22" name="Straight Connector 21">
            <a:extLst>
              <a:ext uri="{FF2B5EF4-FFF2-40B4-BE49-F238E27FC236}">
                <a16:creationId xmlns:a16="http://schemas.microsoft.com/office/drawing/2014/main" id="{9E75B8D0-9EDB-0039-2D1F-E43A33AD30AD}"/>
              </a:ext>
            </a:extLst>
          </p:cNvPr>
          <p:cNvCxnSpPr>
            <a:cxnSpLocks/>
          </p:cNvCxnSpPr>
          <p:nvPr/>
        </p:nvCxnSpPr>
        <p:spPr>
          <a:xfrm flipV="1">
            <a:off x="544119" y="612000"/>
            <a:ext cx="0" cy="755110"/>
          </a:xfrm>
          <a:prstGeom prst="line">
            <a:avLst/>
          </a:prstGeom>
          <a:ln w="38100">
            <a:solidFill>
              <a:srgbClr val="DDC07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3B8134-16FE-4582-8068-A223EEEFA293}"/>
              </a:ext>
            </a:extLst>
          </p:cNvPr>
          <p:cNvSpPr txBox="1"/>
          <p:nvPr/>
        </p:nvSpPr>
        <p:spPr>
          <a:xfrm>
            <a:off x="609600" y="1735888"/>
            <a:ext cx="10439400" cy="2185214"/>
          </a:xfrm>
          <a:prstGeom prst="rect">
            <a:avLst/>
          </a:prstGeom>
          <a:noFill/>
        </p:spPr>
        <p:txBody>
          <a:bodyPr wrap="square" rtlCol="0">
            <a:spAutoFit/>
          </a:bodyPr>
          <a:lstStyle/>
          <a:p>
            <a:pPr lvl="0">
              <a:spcAft>
                <a:spcPts val="600"/>
              </a:spcAft>
              <a:buClr>
                <a:srgbClr val="005751"/>
              </a:buClr>
              <a:defRPr/>
            </a:pPr>
            <a:r>
              <a:rPr lang="en-US" dirty="0">
                <a:solidFill>
                  <a:prstClr val="black"/>
                </a:solidFill>
                <a:latin typeface="Montserrat" pitchFamily="2" charset="77"/>
              </a:rPr>
              <a:t>The EGYPES Energy Awards are your opportunity to spotlight groundbreaking innovations and leadership in energy. Showcase your achievements in sustainability, innovation, and excellence, shaping the future of the industry.</a:t>
            </a:r>
          </a:p>
          <a:p>
            <a:pPr lvl="0">
              <a:spcAft>
                <a:spcPts val="600"/>
              </a:spcAft>
              <a:buClr>
                <a:srgbClr val="005751"/>
              </a:buClr>
              <a:defRPr/>
            </a:pPr>
            <a:endParaRPr lang="en-US" dirty="0">
              <a:solidFill>
                <a:prstClr val="black"/>
              </a:solidFill>
              <a:latin typeface="Montserrat" pitchFamily="2" charset="77"/>
            </a:endParaRPr>
          </a:p>
          <a:p>
            <a:pPr lvl="0">
              <a:spcAft>
                <a:spcPts val="600"/>
              </a:spcAft>
              <a:buClr>
                <a:srgbClr val="005751"/>
              </a:buClr>
              <a:defRPr/>
            </a:pPr>
            <a:r>
              <a:rPr lang="en-US" dirty="0">
                <a:solidFill>
                  <a:prstClr val="black"/>
                </a:solidFill>
                <a:latin typeface="Montserrat" pitchFamily="2" charset="77"/>
              </a:rPr>
              <a:t>Guided by an esteemed jury, the evaluation process ensures impartiality and rigor, culminating in the announcement of winners and highly commended recipients during the Awards Ceremony on Tuesday 31 March 2026.</a:t>
            </a:r>
          </a:p>
        </p:txBody>
      </p:sp>
    </p:spTree>
    <p:extLst>
      <p:ext uri="{BB962C8B-B14F-4D97-AF65-F5344CB8AC3E}">
        <p14:creationId xmlns:p14="http://schemas.microsoft.com/office/powerpoint/2010/main" val="406360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AC81E-7D77-B6B6-D441-F227C47A9EE3}"/>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3213F14C-EF37-8195-B186-68D8F1D65E01}"/>
              </a:ext>
            </a:extLst>
          </p:cNvPr>
          <p:cNvPicPr>
            <a:picLocks noChangeAspect="1"/>
          </p:cNvPicPr>
          <p:nvPr/>
        </p:nvPicPr>
        <p:blipFill>
          <a:blip r:embed="rId3">
            <a:alphaModFix amt="11000"/>
            <a:extLst>
              <a:ext uri="{28A0092B-C50C-407E-A947-70E740481C1C}">
                <a14:useLocalDpi xmlns:a14="http://schemas.microsoft.com/office/drawing/2010/main" val="0"/>
              </a:ext>
            </a:extLst>
          </a:blip>
          <a:srcRect/>
          <a:stretch/>
        </p:blipFill>
        <p:spPr>
          <a:xfrm>
            <a:off x="0" y="0"/>
            <a:ext cx="18288000" cy="10287000"/>
          </a:xfrm>
          <a:prstGeom prst="rect">
            <a:avLst/>
          </a:prstGeom>
        </p:spPr>
      </p:pic>
      <p:pic>
        <p:nvPicPr>
          <p:cNvPr id="20" name="Picture 19">
            <a:extLst>
              <a:ext uri="{FF2B5EF4-FFF2-40B4-BE49-F238E27FC236}">
                <a16:creationId xmlns:a16="http://schemas.microsoft.com/office/drawing/2014/main" id="{45793B92-FA6F-77CF-F147-0574EFDD4F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562800" y="9378000"/>
            <a:ext cx="2444150" cy="609600"/>
          </a:xfrm>
          <a:prstGeom prst="rect">
            <a:avLst/>
          </a:prstGeom>
        </p:spPr>
      </p:pic>
      <p:sp>
        <p:nvSpPr>
          <p:cNvPr id="21" name="TextBox 37">
            <a:extLst>
              <a:ext uri="{FF2B5EF4-FFF2-40B4-BE49-F238E27FC236}">
                <a16:creationId xmlns:a16="http://schemas.microsoft.com/office/drawing/2014/main" id="{62EDCE06-DB7A-E9E4-7BAD-082222BF40BA}"/>
              </a:ext>
            </a:extLst>
          </p:cNvPr>
          <p:cNvSpPr txBox="1"/>
          <p:nvPr/>
        </p:nvSpPr>
        <p:spPr>
          <a:xfrm>
            <a:off x="696519" y="578390"/>
            <a:ext cx="8142681" cy="886397"/>
          </a:xfrm>
          <a:prstGeom prst="rect">
            <a:avLst/>
          </a:prstGeom>
          <a:ln>
            <a:noFill/>
          </a:ln>
        </p:spPr>
        <p:txBody>
          <a:bodyPr wrap="square" lIns="0" tIns="0" rIns="0" bIns="0" rtlCol="0" anchor="t">
            <a:spAutoFit/>
          </a:bodyPr>
          <a:lstStyle/>
          <a:p>
            <a:pPr>
              <a:lnSpc>
                <a:spcPct val="90000"/>
              </a:lnSpc>
            </a:pPr>
            <a:r>
              <a:rPr lang="en-US" sz="3200" b="1" spc="3" dirty="0">
                <a:solidFill>
                  <a:srgbClr val="2B4456"/>
                </a:solidFill>
                <a:latin typeface="Montserrat" pitchFamily="2" charset="77"/>
              </a:rPr>
              <a:t>IMPORTANT</a:t>
            </a:r>
            <a:br>
              <a:rPr lang="en-US" sz="3200" b="1" spc="3" dirty="0">
                <a:solidFill>
                  <a:srgbClr val="2B4456"/>
                </a:solidFill>
                <a:latin typeface="Montserrat" pitchFamily="2" charset="77"/>
              </a:rPr>
            </a:br>
            <a:r>
              <a:rPr lang="en-US" sz="3200" b="1" spc="3" dirty="0">
                <a:solidFill>
                  <a:srgbClr val="2B4456"/>
                </a:solidFill>
                <a:latin typeface="Montserrat" pitchFamily="2" charset="77"/>
              </a:rPr>
              <a:t>INFORMATION</a:t>
            </a:r>
          </a:p>
        </p:txBody>
      </p:sp>
      <p:cxnSp>
        <p:nvCxnSpPr>
          <p:cNvPr id="22" name="Straight Connector 21">
            <a:extLst>
              <a:ext uri="{FF2B5EF4-FFF2-40B4-BE49-F238E27FC236}">
                <a16:creationId xmlns:a16="http://schemas.microsoft.com/office/drawing/2014/main" id="{73F7B139-C0CF-CDE8-6522-406C3407E9C9}"/>
              </a:ext>
            </a:extLst>
          </p:cNvPr>
          <p:cNvCxnSpPr>
            <a:cxnSpLocks/>
          </p:cNvCxnSpPr>
          <p:nvPr/>
        </p:nvCxnSpPr>
        <p:spPr>
          <a:xfrm flipV="1">
            <a:off x="544119" y="612000"/>
            <a:ext cx="0" cy="755110"/>
          </a:xfrm>
          <a:prstGeom prst="line">
            <a:avLst/>
          </a:prstGeom>
          <a:ln w="38100">
            <a:solidFill>
              <a:srgbClr val="DDC07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2CF87AD-F350-D93C-E7C6-8F6D25F45E9C}"/>
              </a:ext>
            </a:extLst>
          </p:cNvPr>
          <p:cNvSpPr txBox="1"/>
          <p:nvPr/>
        </p:nvSpPr>
        <p:spPr>
          <a:xfrm>
            <a:off x="609600" y="1735888"/>
            <a:ext cx="11506200" cy="5893921"/>
          </a:xfrm>
          <a:prstGeom prst="rect">
            <a:avLst/>
          </a:prstGeom>
          <a:noFill/>
        </p:spPr>
        <p:txBody>
          <a:bodyPr wrap="square" rtlCol="0">
            <a:spAutoFit/>
          </a:bodyPr>
          <a:lstStyle/>
          <a:p>
            <a:pPr marL="285750" lvl="0" indent="-285750">
              <a:spcAft>
                <a:spcPts val="600"/>
              </a:spcAft>
              <a:buClr>
                <a:srgbClr val="005751"/>
              </a:buClr>
              <a:buFont typeface="Arial" panose="020B0604020202020204" pitchFamily="34" charset="0"/>
              <a:buChar char="•"/>
              <a:defRPr/>
            </a:pPr>
            <a:r>
              <a:rPr lang="en-US" dirty="0">
                <a:solidFill>
                  <a:prstClr val="black"/>
                </a:solidFill>
                <a:latin typeface="Montserrat" pitchFamily="2" charset="77"/>
              </a:rPr>
              <a:t>Nominations to be submitted by a company representative.</a:t>
            </a:r>
            <a:br>
              <a:rPr lang="en-US" dirty="0">
                <a:solidFill>
                  <a:prstClr val="black"/>
                </a:solidFill>
                <a:latin typeface="Montserrat" pitchFamily="2" charset="77"/>
              </a:rPr>
            </a:br>
            <a:endParaRPr lang="en-US" dirty="0">
              <a:solidFill>
                <a:prstClr val="black"/>
              </a:solidFill>
              <a:latin typeface="Montserrat" pitchFamily="2" charset="77"/>
            </a:endParaRPr>
          </a:p>
          <a:p>
            <a:pPr marL="285750" lvl="0" indent="-285750">
              <a:spcAft>
                <a:spcPts val="600"/>
              </a:spcAft>
              <a:buClr>
                <a:srgbClr val="005751"/>
              </a:buClr>
              <a:buFont typeface="Arial" panose="020B0604020202020204" pitchFamily="34" charset="0"/>
              <a:buChar char="•"/>
              <a:defRPr/>
            </a:pPr>
            <a:r>
              <a:rPr lang="en-US" dirty="0">
                <a:solidFill>
                  <a:prstClr val="black"/>
                </a:solidFill>
                <a:latin typeface="Montserrat" pitchFamily="2" charset="77"/>
              </a:rPr>
              <a:t>Any company can submit multiple entries.</a:t>
            </a:r>
            <a:br>
              <a:rPr lang="en-US" dirty="0">
                <a:solidFill>
                  <a:prstClr val="black"/>
                </a:solidFill>
                <a:latin typeface="Montserrat" pitchFamily="2" charset="77"/>
              </a:rPr>
            </a:br>
            <a:endParaRPr lang="en-US" dirty="0">
              <a:solidFill>
                <a:prstClr val="black"/>
              </a:solidFill>
              <a:latin typeface="Montserrat" pitchFamily="2" charset="77"/>
            </a:endParaRPr>
          </a:p>
          <a:p>
            <a:pPr marL="285750" lvl="0" indent="-285750">
              <a:spcAft>
                <a:spcPts val="600"/>
              </a:spcAft>
              <a:buClr>
                <a:srgbClr val="005751"/>
              </a:buClr>
              <a:buFont typeface="Arial" panose="020B0604020202020204" pitchFamily="34" charset="0"/>
              <a:buChar char="•"/>
              <a:defRPr/>
            </a:pPr>
            <a:r>
              <a:rPr lang="en-US" dirty="0">
                <a:solidFill>
                  <a:prstClr val="black"/>
                </a:solidFill>
                <a:latin typeface="Montserrat" pitchFamily="2" charset="77"/>
              </a:rPr>
              <a:t>These are yearly awards, and the 2026 edition will recognise projects completed within 2025-2026</a:t>
            </a:r>
            <a:br>
              <a:rPr lang="en-US" dirty="0">
                <a:solidFill>
                  <a:prstClr val="black"/>
                </a:solidFill>
                <a:latin typeface="Montserrat" pitchFamily="2" charset="77"/>
              </a:rPr>
            </a:br>
            <a:endParaRPr lang="en-US" dirty="0">
              <a:solidFill>
                <a:prstClr val="black"/>
              </a:solidFill>
              <a:latin typeface="Montserrat" pitchFamily="2" charset="77"/>
            </a:endParaRPr>
          </a:p>
          <a:p>
            <a:pPr marL="285750" lvl="0" indent="-285750">
              <a:spcAft>
                <a:spcPts val="600"/>
              </a:spcAft>
              <a:buClr>
                <a:srgbClr val="005751"/>
              </a:buClr>
              <a:buFont typeface="Arial" panose="020B0604020202020204" pitchFamily="34" charset="0"/>
              <a:buChar char="•"/>
              <a:defRPr/>
            </a:pPr>
            <a:r>
              <a:rPr lang="en-US" dirty="0">
                <a:solidFill>
                  <a:prstClr val="black"/>
                </a:solidFill>
                <a:latin typeface="Montserrat" pitchFamily="2" charset="77"/>
              </a:rPr>
              <a:t>The Jury will only consider projects that have already been completed (i.e. not ideas or suggestions).</a:t>
            </a:r>
            <a:br>
              <a:rPr lang="en-US" dirty="0">
                <a:solidFill>
                  <a:prstClr val="black"/>
                </a:solidFill>
                <a:latin typeface="Montserrat" pitchFamily="2" charset="77"/>
              </a:rPr>
            </a:br>
            <a:endParaRPr lang="en-US" dirty="0">
              <a:solidFill>
                <a:prstClr val="black"/>
              </a:solidFill>
              <a:latin typeface="Montserrat" pitchFamily="2" charset="77"/>
            </a:endParaRPr>
          </a:p>
          <a:p>
            <a:pPr marL="285750" lvl="0" indent="-285750">
              <a:spcAft>
                <a:spcPts val="600"/>
              </a:spcAft>
              <a:buClr>
                <a:srgbClr val="005751"/>
              </a:buClr>
              <a:buFont typeface="Arial" panose="020B0604020202020204" pitchFamily="34" charset="0"/>
              <a:buChar char="•"/>
              <a:defRPr/>
            </a:pPr>
            <a:r>
              <a:rPr lang="en-US" dirty="0">
                <a:solidFill>
                  <a:prstClr val="black"/>
                </a:solidFill>
                <a:latin typeface="Montserrat" pitchFamily="2" charset="77"/>
              </a:rPr>
              <a:t>All entries should be submitted in written English. Any entry submitted in a different language will not be considered.</a:t>
            </a:r>
            <a:br>
              <a:rPr lang="en-US" dirty="0">
                <a:solidFill>
                  <a:prstClr val="black"/>
                </a:solidFill>
                <a:latin typeface="Montserrat" pitchFamily="2" charset="77"/>
              </a:rPr>
            </a:br>
            <a:endParaRPr lang="en-US" dirty="0">
              <a:solidFill>
                <a:prstClr val="black"/>
              </a:solidFill>
              <a:latin typeface="Montserrat" pitchFamily="2" charset="77"/>
            </a:endParaRPr>
          </a:p>
          <a:p>
            <a:pPr marL="285750" lvl="0" indent="-285750">
              <a:spcAft>
                <a:spcPts val="600"/>
              </a:spcAft>
              <a:buClr>
                <a:srgbClr val="005751"/>
              </a:buClr>
              <a:buFont typeface="Arial" panose="020B0604020202020204" pitchFamily="34" charset="0"/>
              <a:buChar char="•"/>
              <a:defRPr/>
            </a:pPr>
            <a:r>
              <a:rPr lang="en-US" dirty="0">
                <a:solidFill>
                  <a:prstClr val="black"/>
                </a:solidFill>
                <a:latin typeface="Montserrat" pitchFamily="2" charset="77"/>
              </a:rPr>
              <a:t>Please do not submit the same entry more than once.</a:t>
            </a:r>
            <a:br>
              <a:rPr lang="en-US" dirty="0">
                <a:solidFill>
                  <a:prstClr val="black"/>
                </a:solidFill>
                <a:latin typeface="Montserrat" pitchFamily="2" charset="77"/>
              </a:rPr>
            </a:br>
            <a:endParaRPr lang="en-US" dirty="0">
              <a:solidFill>
                <a:prstClr val="black"/>
              </a:solidFill>
              <a:latin typeface="Montserrat" pitchFamily="2" charset="77"/>
            </a:endParaRPr>
          </a:p>
          <a:p>
            <a:pPr marL="285750" lvl="0" indent="-285750">
              <a:spcAft>
                <a:spcPts val="600"/>
              </a:spcAft>
              <a:buClr>
                <a:srgbClr val="005751"/>
              </a:buClr>
              <a:buFont typeface="Arial" panose="020B0604020202020204" pitchFamily="34" charset="0"/>
              <a:buChar char="•"/>
              <a:defRPr/>
            </a:pPr>
            <a:r>
              <a:rPr lang="en-US" dirty="0">
                <a:solidFill>
                  <a:prstClr val="black"/>
                </a:solidFill>
                <a:latin typeface="Montserrat" pitchFamily="2" charset="77"/>
              </a:rPr>
              <a:t>If an entry is submitted multiple times, the most recent entry will be considered, with previous entries being deleted.</a:t>
            </a:r>
            <a:br>
              <a:rPr lang="en-US" dirty="0">
                <a:solidFill>
                  <a:prstClr val="black"/>
                </a:solidFill>
                <a:latin typeface="Montserrat" pitchFamily="2" charset="77"/>
              </a:rPr>
            </a:br>
            <a:endParaRPr lang="en-US" dirty="0">
              <a:solidFill>
                <a:prstClr val="black"/>
              </a:solidFill>
              <a:latin typeface="Montserrat" pitchFamily="2" charset="77"/>
            </a:endParaRPr>
          </a:p>
          <a:p>
            <a:pPr marL="285750" lvl="0" indent="-285750">
              <a:spcAft>
                <a:spcPts val="600"/>
              </a:spcAft>
              <a:buClr>
                <a:srgbClr val="005751"/>
              </a:buClr>
              <a:buFont typeface="Arial" panose="020B0604020202020204" pitchFamily="34" charset="0"/>
              <a:buChar char="•"/>
              <a:defRPr/>
            </a:pPr>
            <a:r>
              <a:rPr lang="en-US" dirty="0">
                <a:solidFill>
                  <a:prstClr val="black"/>
                </a:solidFill>
                <a:latin typeface="Montserrat" pitchFamily="2" charset="77"/>
              </a:rPr>
              <a:t>There are no associated fees to submit entries/submissions process.</a:t>
            </a:r>
          </a:p>
        </p:txBody>
      </p:sp>
    </p:spTree>
    <p:extLst>
      <p:ext uri="{BB962C8B-B14F-4D97-AF65-F5344CB8AC3E}">
        <p14:creationId xmlns:p14="http://schemas.microsoft.com/office/powerpoint/2010/main" val="212732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E9739-9CCD-939D-D61C-344CDD004E5C}"/>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C5C96DAF-95E1-BC08-41D1-475072709E42}"/>
              </a:ext>
            </a:extLst>
          </p:cNvPr>
          <p:cNvPicPr>
            <a:picLocks noChangeAspect="1"/>
          </p:cNvPicPr>
          <p:nvPr/>
        </p:nvPicPr>
        <p:blipFill>
          <a:blip r:embed="rId3">
            <a:alphaModFix amt="11000"/>
            <a:extLst>
              <a:ext uri="{28A0092B-C50C-407E-A947-70E740481C1C}">
                <a14:useLocalDpi xmlns:a14="http://schemas.microsoft.com/office/drawing/2010/main" val="0"/>
              </a:ext>
            </a:extLst>
          </a:blip>
          <a:srcRect/>
          <a:stretch/>
        </p:blipFill>
        <p:spPr>
          <a:xfrm>
            <a:off x="0" y="0"/>
            <a:ext cx="18288000" cy="10287000"/>
          </a:xfrm>
          <a:prstGeom prst="rect">
            <a:avLst/>
          </a:prstGeom>
        </p:spPr>
      </p:pic>
      <p:pic>
        <p:nvPicPr>
          <p:cNvPr id="20" name="Picture 19">
            <a:extLst>
              <a:ext uri="{FF2B5EF4-FFF2-40B4-BE49-F238E27FC236}">
                <a16:creationId xmlns:a16="http://schemas.microsoft.com/office/drawing/2014/main" id="{66D8585A-F6C0-0DD7-869B-86EA699799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562800" y="9378000"/>
            <a:ext cx="2444150" cy="609600"/>
          </a:xfrm>
          <a:prstGeom prst="rect">
            <a:avLst/>
          </a:prstGeom>
        </p:spPr>
      </p:pic>
      <p:sp>
        <p:nvSpPr>
          <p:cNvPr id="21" name="TextBox 37">
            <a:extLst>
              <a:ext uri="{FF2B5EF4-FFF2-40B4-BE49-F238E27FC236}">
                <a16:creationId xmlns:a16="http://schemas.microsoft.com/office/drawing/2014/main" id="{B70ED32F-2878-51B4-8970-F69528C85F1B}"/>
              </a:ext>
            </a:extLst>
          </p:cNvPr>
          <p:cNvSpPr txBox="1"/>
          <p:nvPr/>
        </p:nvSpPr>
        <p:spPr>
          <a:xfrm>
            <a:off x="696519" y="578390"/>
            <a:ext cx="8142681" cy="886397"/>
          </a:xfrm>
          <a:prstGeom prst="rect">
            <a:avLst/>
          </a:prstGeom>
          <a:ln>
            <a:noFill/>
          </a:ln>
        </p:spPr>
        <p:txBody>
          <a:bodyPr wrap="square" lIns="0" tIns="0" rIns="0" bIns="0" rtlCol="0" anchor="t">
            <a:spAutoFit/>
          </a:bodyPr>
          <a:lstStyle/>
          <a:p>
            <a:pPr>
              <a:lnSpc>
                <a:spcPct val="90000"/>
              </a:lnSpc>
            </a:pPr>
            <a:r>
              <a:rPr lang="en-US" sz="3200" b="1" spc="3" dirty="0">
                <a:solidFill>
                  <a:srgbClr val="2B4456"/>
                </a:solidFill>
                <a:latin typeface="Montserrat" pitchFamily="2" charset="77"/>
              </a:rPr>
              <a:t>EVALUATION</a:t>
            </a:r>
            <a:br>
              <a:rPr lang="en-US" sz="3200" b="1" spc="3" dirty="0">
                <a:solidFill>
                  <a:srgbClr val="2B4456"/>
                </a:solidFill>
                <a:latin typeface="Montserrat" pitchFamily="2" charset="77"/>
              </a:rPr>
            </a:br>
            <a:r>
              <a:rPr lang="en-US" sz="3200" b="1" spc="3" dirty="0">
                <a:solidFill>
                  <a:srgbClr val="2B4456"/>
                </a:solidFill>
                <a:latin typeface="Montserrat" pitchFamily="2" charset="77"/>
              </a:rPr>
              <a:t>CRITERIA</a:t>
            </a:r>
          </a:p>
        </p:txBody>
      </p:sp>
      <p:cxnSp>
        <p:nvCxnSpPr>
          <p:cNvPr id="22" name="Straight Connector 21">
            <a:extLst>
              <a:ext uri="{FF2B5EF4-FFF2-40B4-BE49-F238E27FC236}">
                <a16:creationId xmlns:a16="http://schemas.microsoft.com/office/drawing/2014/main" id="{025861CE-7B40-ADF0-37C3-FFBCF18E29CB}"/>
              </a:ext>
            </a:extLst>
          </p:cNvPr>
          <p:cNvCxnSpPr>
            <a:cxnSpLocks/>
          </p:cNvCxnSpPr>
          <p:nvPr/>
        </p:nvCxnSpPr>
        <p:spPr>
          <a:xfrm flipV="1">
            <a:off x="544119" y="612000"/>
            <a:ext cx="0" cy="755110"/>
          </a:xfrm>
          <a:prstGeom prst="line">
            <a:avLst/>
          </a:prstGeom>
          <a:ln w="38100">
            <a:solidFill>
              <a:srgbClr val="DDC07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15BEFA-3921-658C-C2E0-FC373FADCDB6}"/>
              </a:ext>
            </a:extLst>
          </p:cNvPr>
          <p:cNvSpPr txBox="1"/>
          <p:nvPr/>
        </p:nvSpPr>
        <p:spPr>
          <a:xfrm>
            <a:off x="609600" y="1735888"/>
            <a:ext cx="11506200" cy="4031873"/>
          </a:xfrm>
          <a:prstGeom prst="rect">
            <a:avLst/>
          </a:prstGeom>
          <a:noFill/>
        </p:spPr>
        <p:txBody>
          <a:bodyPr wrap="square" rtlCol="0">
            <a:spAutoFit/>
          </a:bodyPr>
          <a:lstStyle/>
          <a:p>
            <a:pPr lvl="0">
              <a:spcAft>
                <a:spcPts val="600"/>
              </a:spcAft>
              <a:buClr>
                <a:srgbClr val="005751"/>
              </a:buClr>
              <a:defRPr/>
            </a:pPr>
            <a:r>
              <a:rPr lang="en-US" b="1" dirty="0">
                <a:solidFill>
                  <a:prstClr val="black"/>
                </a:solidFill>
                <a:latin typeface="Montserrat" pitchFamily="2" charset="77"/>
              </a:rPr>
              <a:t>IMPACT &amp; OUTCOMES (50%)</a:t>
            </a:r>
          </a:p>
          <a:p>
            <a:pPr lvl="0">
              <a:spcAft>
                <a:spcPts val="600"/>
              </a:spcAft>
              <a:buClr>
                <a:srgbClr val="005751"/>
              </a:buClr>
              <a:defRPr/>
            </a:pPr>
            <a:r>
              <a:rPr lang="en-US" dirty="0">
                <a:solidFill>
                  <a:prstClr val="black"/>
                </a:solidFill>
                <a:latin typeface="Montserrat" pitchFamily="2" charset="77"/>
              </a:rPr>
              <a:t>Evaluate how the project or individual initiative has achieved measurable results.</a:t>
            </a:r>
            <a:br>
              <a:rPr lang="en-US" dirty="0">
                <a:solidFill>
                  <a:prstClr val="black"/>
                </a:solidFill>
                <a:latin typeface="Montserrat" pitchFamily="2" charset="77"/>
              </a:rPr>
            </a:br>
            <a:endParaRPr lang="en-US" dirty="0">
              <a:solidFill>
                <a:prstClr val="black"/>
              </a:solidFill>
              <a:latin typeface="Montserrat" pitchFamily="2" charset="77"/>
            </a:endParaRPr>
          </a:p>
          <a:p>
            <a:pPr lvl="0">
              <a:spcAft>
                <a:spcPts val="600"/>
              </a:spcAft>
              <a:buClr>
                <a:srgbClr val="005751"/>
              </a:buClr>
              <a:defRPr/>
            </a:pPr>
            <a:r>
              <a:rPr lang="en-US" b="1" dirty="0">
                <a:solidFill>
                  <a:prstClr val="black"/>
                </a:solidFill>
                <a:latin typeface="Montserrat" pitchFamily="2" charset="77"/>
              </a:rPr>
              <a:t>INNOVATION &amp; ORIGINALITY (20%)</a:t>
            </a:r>
          </a:p>
          <a:p>
            <a:pPr lvl="0">
              <a:spcAft>
                <a:spcPts val="600"/>
              </a:spcAft>
              <a:buClr>
                <a:srgbClr val="005751"/>
              </a:buClr>
              <a:defRPr/>
            </a:pPr>
            <a:r>
              <a:rPr lang="en-US" dirty="0">
                <a:solidFill>
                  <a:prstClr val="black"/>
                </a:solidFill>
                <a:latin typeface="Montserrat" pitchFamily="2" charset="77"/>
              </a:rPr>
              <a:t>Highlight the originality of the project or individual initiative.</a:t>
            </a:r>
            <a:br>
              <a:rPr lang="en-US" dirty="0">
                <a:solidFill>
                  <a:prstClr val="black"/>
                </a:solidFill>
                <a:latin typeface="Montserrat" pitchFamily="2" charset="77"/>
              </a:rPr>
            </a:br>
            <a:endParaRPr lang="en-US" dirty="0">
              <a:solidFill>
                <a:prstClr val="black"/>
              </a:solidFill>
              <a:latin typeface="Montserrat" pitchFamily="2" charset="77"/>
            </a:endParaRPr>
          </a:p>
          <a:p>
            <a:pPr lvl="0">
              <a:spcAft>
                <a:spcPts val="600"/>
              </a:spcAft>
              <a:buClr>
                <a:srgbClr val="005751"/>
              </a:buClr>
              <a:defRPr/>
            </a:pPr>
            <a:r>
              <a:rPr lang="en-US" b="1" dirty="0">
                <a:solidFill>
                  <a:prstClr val="black"/>
                </a:solidFill>
                <a:latin typeface="Montserrat" pitchFamily="2" charset="77"/>
              </a:rPr>
              <a:t>DELIVERY EXCELLENCE (20%)</a:t>
            </a:r>
          </a:p>
          <a:p>
            <a:pPr lvl="0">
              <a:spcAft>
                <a:spcPts val="600"/>
              </a:spcAft>
              <a:buClr>
                <a:srgbClr val="005751"/>
              </a:buClr>
              <a:defRPr/>
            </a:pPr>
            <a:r>
              <a:rPr lang="en-US" dirty="0">
                <a:solidFill>
                  <a:prstClr val="black"/>
                </a:solidFill>
                <a:latin typeface="Montserrat" pitchFamily="2" charset="77"/>
              </a:rPr>
              <a:t>Assess how well the project or initiative was executed.</a:t>
            </a:r>
          </a:p>
          <a:p>
            <a:pPr lvl="0">
              <a:spcAft>
                <a:spcPts val="600"/>
              </a:spcAft>
              <a:buClr>
                <a:srgbClr val="005751"/>
              </a:buClr>
              <a:defRPr/>
            </a:pPr>
            <a:endParaRPr lang="en-US" b="1" dirty="0">
              <a:solidFill>
                <a:prstClr val="black"/>
              </a:solidFill>
              <a:latin typeface="Montserrat" pitchFamily="2" charset="77"/>
            </a:endParaRPr>
          </a:p>
          <a:p>
            <a:pPr lvl="0">
              <a:spcAft>
                <a:spcPts val="600"/>
              </a:spcAft>
              <a:buClr>
                <a:srgbClr val="005751"/>
              </a:buClr>
              <a:defRPr/>
            </a:pPr>
            <a:r>
              <a:rPr lang="en-US" b="1" dirty="0">
                <a:solidFill>
                  <a:prstClr val="black"/>
                </a:solidFill>
                <a:latin typeface="Montserrat" pitchFamily="2" charset="77"/>
              </a:rPr>
              <a:t>SCALABILITY AND INDUSTRY IMPACT (10%)</a:t>
            </a:r>
          </a:p>
          <a:p>
            <a:pPr lvl="0">
              <a:spcAft>
                <a:spcPts val="600"/>
              </a:spcAft>
              <a:buClr>
                <a:srgbClr val="005751"/>
              </a:buClr>
              <a:defRPr/>
            </a:pPr>
            <a:r>
              <a:rPr lang="en-US" dirty="0">
                <a:solidFill>
                  <a:prstClr val="black"/>
                </a:solidFill>
                <a:latin typeface="Montserrat" pitchFamily="2" charset="77"/>
              </a:rPr>
              <a:t>Evaluate the potential for the project or initiative to be scaled or replicated across the energy sector. </a:t>
            </a:r>
          </a:p>
        </p:txBody>
      </p:sp>
    </p:spTree>
    <p:extLst>
      <p:ext uri="{BB962C8B-B14F-4D97-AF65-F5344CB8AC3E}">
        <p14:creationId xmlns:p14="http://schemas.microsoft.com/office/powerpoint/2010/main" val="322959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40015-6D70-94D9-C2AC-8358A242A379}"/>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595B5121-2DF5-B409-7DCF-9AA217F9014C}"/>
              </a:ext>
            </a:extLst>
          </p:cNvPr>
          <p:cNvPicPr>
            <a:picLocks noChangeAspect="1"/>
          </p:cNvPicPr>
          <p:nvPr/>
        </p:nvPicPr>
        <p:blipFill>
          <a:blip r:embed="rId3">
            <a:alphaModFix amt="11000"/>
            <a:extLst>
              <a:ext uri="{28A0092B-C50C-407E-A947-70E740481C1C}">
                <a14:useLocalDpi xmlns:a14="http://schemas.microsoft.com/office/drawing/2010/main" val="0"/>
              </a:ext>
            </a:extLst>
          </a:blip>
          <a:srcRect/>
          <a:stretch/>
        </p:blipFill>
        <p:spPr>
          <a:xfrm>
            <a:off x="0" y="0"/>
            <a:ext cx="18288000" cy="10287000"/>
          </a:xfrm>
          <a:prstGeom prst="rect">
            <a:avLst/>
          </a:prstGeom>
        </p:spPr>
      </p:pic>
      <p:pic>
        <p:nvPicPr>
          <p:cNvPr id="20" name="Picture 19">
            <a:extLst>
              <a:ext uri="{FF2B5EF4-FFF2-40B4-BE49-F238E27FC236}">
                <a16:creationId xmlns:a16="http://schemas.microsoft.com/office/drawing/2014/main" id="{AD91A5C9-76AF-32CC-63E8-B5AAFD73AE0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562800" y="9378000"/>
            <a:ext cx="2444150" cy="609600"/>
          </a:xfrm>
          <a:prstGeom prst="rect">
            <a:avLst/>
          </a:prstGeom>
        </p:spPr>
      </p:pic>
      <p:sp>
        <p:nvSpPr>
          <p:cNvPr id="21" name="TextBox 37">
            <a:extLst>
              <a:ext uri="{FF2B5EF4-FFF2-40B4-BE49-F238E27FC236}">
                <a16:creationId xmlns:a16="http://schemas.microsoft.com/office/drawing/2014/main" id="{9B8CE8B8-A2E4-8EF5-1D2D-CE7DF3C7E3B8}"/>
              </a:ext>
            </a:extLst>
          </p:cNvPr>
          <p:cNvSpPr txBox="1"/>
          <p:nvPr/>
        </p:nvSpPr>
        <p:spPr>
          <a:xfrm>
            <a:off x="696519" y="578390"/>
            <a:ext cx="8142681" cy="886397"/>
          </a:xfrm>
          <a:prstGeom prst="rect">
            <a:avLst/>
          </a:prstGeom>
          <a:ln>
            <a:noFill/>
          </a:ln>
        </p:spPr>
        <p:txBody>
          <a:bodyPr wrap="square" lIns="0" tIns="0" rIns="0" bIns="0" rtlCol="0" anchor="t">
            <a:spAutoFit/>
          </a:bodyPr>
          <a:lstStyle/>
          <a:p>
            <a:pPr>
              <a:lnSpc>
                <a:spcPct val="90000"/>
              </a:lnSpc>
            </a:pPr>
            <a:r>
              <a:rPr lang="en-US" sz="3200" b="1" spc="3" dirty="0">
                <a:solidFill>
                  <a:srgbClr val="2B4456"/>
                </a:solidFill>
                <a:latin typeface="Montserrat" pitchFamily="2" charset="77"/>
              </a:rPr>
              <a:t>AWARDS SUBMISSION</a:t>
            </a:r>
            <a:br>
              <a:rPr lang="en-US" sz="3200" b="1" spc="3" dirty="0">
                <a:solidFill>
                  <a:srgbClr val="2B4456"/>
                </a:solidFill>
                <a:latin typeface="Montserrat" pitchFamily="2" charset="77"/>
              </a:rPr>
            </a:br>
            <a:r>
              <a:rPr lang="en-US" sz="3200" b="1" spc="3" dirty="0">
                <a:solidFill>
                  <a:srgbClr val="2B4456"/>
                </a:solidFill>
                <a:latin typeface="Montserrat" pitchFamily="2" charset="77"/>
              </a:rPr>
              <a:t>INSTRUCTIONS</a:t>
            </a:r>
          </a:p>
        </p:txBody>
      </p:sp>
      <p:cxnSp>
        <p:nvCxnSpPr>
          <p:cNvPr id="22" name="Straight Connector 21">
            <a:extLst>
              <a:ext uri="{FF2B5EF4-FFF2-40B4-BE49-F238E27FC236}">
                <a16:creationId xmlns:a16="http://schemas.microsoft.com/office/drawing/2014/main" id="{7FC48130-556A-F008-F5DF-C4F6948576BD}"/>
              </a:ext>
            </a:extLst>
          </p:cNvPr>
          <p:cNvCxnSpPr>
            <a:cxnSpLocks/>
          </p:cNvCxnSpPr>
          <p:nvPr/>
        </p:nvCxnSpPr>
        <p:spPr>
          <a:xfrm flipV="1">
            <a:off x="544119" y="612000"/>
            <a:ext cx="0" cy="755110"/>
          </a:xfrm>
          <a:prstGeom prst="line">
            <a:avLst/>
          </a:prstGeom>
          <a:ln w="38100">
            <a:solidFill>
              <a:srgbClr val="DDC07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4A2EEC8-CF74-E58F-073D-AADD5E5A5DF0}"/>
              </a:ext>
            </a:extLst>
          </p:cNvPr>
          <p:cNvSpPr txBox="1"/>
          <p:nvPr/>
        </p:nvSpPr>
        <p:spPr>
          <a:xfrm>
            <a:off x="609600" y="1735888"/>
            <a:ext cx="11658600" cy="3754874"/>
          </a:xfrm>
          <a:prstGeom prst="rect">
            <a:avLst/>
          </a:prstGeom>
          <a:noFill/>
        </p:spPr>
        <p:txBody>
          <a:bodyPr wrap="square" rtlCol="0">
            <a:spAutoFit/>
          </a:bodyPr>
          <a:lstStyle/>
          <a:p>
            <a:pPr marL="285750" lvl="0" indent="-285750">
              <a:spcAft>
                <a:spcPts val="600"/>
              </a:spcAft>
              <a:buClr>
                <a:srgbClr val="005751"/>
              </a:buClr>
              <a:buFont typeface="Arial" panose="020B0604020202020204" pitchFamily="34" charset="0"/>
              <a:buChar char="•"/>
              <a:defRPr/>
            </a:pPr>
            <a:r>
              <a:rPr lang="en-GB" dirty="0">
                <a:solidFill>
                  <a:prstClr val="black"/>
                </a:solidFill>
                <a:latin typeface="Montserrat" pitchFamily="2" charset="77"/>
              </a:rPr>
              <a:t>On the very first slide please specify your name, job title and the company name</a:t>
            </a:r>
          </a:p>
          <a:p>
            <a:pPr marL="285750" lvl="0" indent="-285750">
              <a:spcAft>
                <a:spcPts val="600"/>
              </a:spcAft>
              <a:buClr>
                <a:srgbClr val="005751"/>
              </a:buClr>
              <a:buFont typeface="Arial" panose="020B0604020202020204" pitchFamily="34" charset="0"/>
              <a:buChar char="•"/>
              <a:defRPr/>
            </a:pPr>
            <a:r>
              <a:rPr lang="en-GB" dirty="0">
                <a:solidFill>
                  <a:prstClr val="black"/>
                </a:solidFill>
                <a:latin typeface="Montserrat" pitchFamily="2" charset="77"/>
              </a:rPr>
              <a:t>Each slide of this presentation is labelled according to the three evaluation criteria: </a:t>
            </a:r>
            <a:r>
              <a:rPr lang="en-US" dirty="0">
                <a:solidFill>
                  <a:prstClr val="black"/>
                </a:solidFill>
                <a:latin typeface="Montserrat" pitchFamily="2" charset="77"/>
              </a:rPr>
              <a:t>originality of the entry, measurable achievements, and innovation</a:t>
            </a:r>
            <a:endParaRPr lang="en-GB" dirty="0">
              <a:solidFill>
                <a:prstClr val="black"/>
              </a:solidFill>
              <a:latin typeface="Montserrat" pitchFamily="2" charset="77"/>
            </a:endParaRPr>
          </a:p>
          <a:p>
            <a:pPr marL="285750" lvl="0" indent="-285750">
              <a:spcAft>
                <a:spcPts val="600"/>
              </a:spcAft>
              <a:buClr>
                <a:srgbClr val="005751"/>
              </a:buClr>
              <a:buFont typeface="Arial" panose="020B0604020202020204" pitchFamily="34" charset="0"/>
              <a:buChar char="•"/>
              <a:defRPr/>
            </a:pPr>
            <a:r>
              <a:rPr lang="en-GB" dirty="0">
                <a:solidFill>
                  <a:prstClr val="black"/>
                </a:solidFill>
                <a:latin typeface="Montserrat" pitchFamily="2" charset="77"/>
              </a:rPr>
              <a:t>Please make sure you address </a:t>
            </a:r>
            <a:r>
              <a:rPr lang="en-GB" u="sng" dirty="0">
                <a:solidFill>
                  <a:prstClr val="black"/>
                </a:solidFill>
                <a:latin typeface="Montserrat" pitchFamily="2" charset="77"/>
              </a:rPr>
              <a:t>ALL OF THE CRITERIA</a:t>
            </a:r>
            <a:endParaRPr lang="en-GB" dirty="0">
              <a:solidFill>
                <a:prstClr val="black"/>
              </a:solidFill>
              <a:latin typeface="Montserrat" pitchFamily="2" charset="77"/>
            </a:endParaRPr>
          </a:p>
          <a:p>
            <a:pPr marL="285750" lvl="0" indent="-285750">
              <a:spcAft>
                <a:spcPts val="600"/>
              </a:spcAft>
              <a:buClr>
                <a:srgbClr val="005751"/>
              </a:buClr>
              <a:buFont typeface="Arial" panose="020B0604020202020204" pitchFamily="34" charset="0"/>
              <a:buChar char="•"/>
              <a:defRPr/>
            </a:pPr>
            <a:r>
              <a:rPr lang="en-GB" dirty="0">
                <a:solidFill>
                  <a:prstClr val="black"/>
                </a:solidFill>
                <a:latin typeface="Montserrat" pitchFamily="2" charset="77"/>
              </a:rPr>
              <a:t>If you need to, you can have multiple slides for each section, however, please make sure that the </a:t>
            </a:r>
            <a:r>
              <a:rPr lang="en-GB" b="1" u="sng" dirty="0">
                <a:solidFill>
                  <a:prstClr val="black"/>
                </a:solidFill>
                <a:latin typeface="Montserrat" pitchFamily="2" charset="77"/>
              </a:rPr>
              <a:t>TOTAL NUMBER OF SLIDES IS NOT MORE THAN 15</a:t>
            </a:r>
          </a:p>
          <a:p>
            <a:pPr marL="285750" lvl="0" indent="-285750">
              <a:spcAft>
                <a:spcPts val="600"/>
              </a:spcAft>
              <a:buClr>
                <a:srgbClr val="005751"/>
              </a:buClr>
              <a:buFont typeface="Arial" panose="020B0604020202020204" pitchFamily="34" charset="0"/>
              <a:buChar char="•"/>
              <a:defRPr/>
            </a:pPr>
            <a:r>
              <a:rPr lang="en-GB" dirty="0">
                <a:solidFill>
                  <a:prstClr val="black"/>
                </a:solidFill>
                <a:latin typeface="Montserrat" pitchFamily="2" charset="77"/>
              </a:rPr>
              <a:t>You are welcome to include graphs, tables, pictures or diagrams</a:t>
            </a:r>
          </a:p>
          <a:p>
            <a:pPr marL="285750" lvl="0" indent="-285750">
              <a:spcAft>
                <a:spcPts val="600"/>
              </a:spcAft>
              <a:buClr>
                <a:srgbClr val="005751"/>
              </a:buClr>
              <a:buFont typeface="Arial" panose="020B0604020202020204" pitchFamily="34" charset="0"/>
              <a:buChar char="•"/>
              <a:defRPr/>
            </a:pPr>
            <a:r>
              <a:rPr lang="en-GB" dirty="0">
                <a:solidFill>
                  <a:prstClr val="black"/>
                </a:solidFill>
                <a:latin typeface="Montserrat" pitchFamily="2" charset="77"/>
              </a:rPr>
              <a:t>If necessary, you can include a body of text rather than bullet points</a:t>
            </a:r>
          </a:p>
          <a:p>
            <a:pPr marL="285750" lvl="0" indent="-285750">
              <a:spcAft>
                <a:spcPts val="600"/>
              </a:spcAft>
              <a:buClr>
                <a:srgbClr val="005751"/>
              </a:buClr>
              <a:buFont typeface="Arial" panose="020B0604020202020204" pitchFamily="34" charset="0"/>
              <a:buChar char="•"/>
              <a:defRPr/>
            </a:pPr>
            <a:r>
              <a:rPr lang="en-GB" dirty="0">
                <a:solidFill>
                  <a:prstClr val="black"/>
                </a:solidFill>
                <a:latin typeface="Montserrat" pitchFamily="2" charset="77"/>
              </a:rPr>
              <a:t>You can delete this slide if all the instructions are clear</a:t>
            </a:r>
          </a:p>
          <a:p>
            <a:pPr marL="285750" lvl="0" indent="-285750">
              <a:spcAft>
                <a:spcPts val="600"/>
              </a:spcAft>
              <a:buClr>
                <a:srgbClr val="005751"/>
              </a:buClr>
              <a:buFont typeface="Arial" panose="020B0604020202020204" pitchFamily="34" charset="0"/>
              <a:buChar char="•"/>
              <a:defRPr/>
            </a:pPr>
            <a:r>
              <a:rPr lang="en-GB" dirty="0">
                <a:solidFill>
                  <a:prstClr val="black"/>
                </a:solidFill>
                <a:latin typeface="Montserrat" pitchFamily="2" charset="77"/>
              </a:rPr>
              <a:t>If you have any questions, please email </a:t>
            </a:r>
            <a:r>
              <a:rPr lang="en-GB" dirty="0">
                <a:solidFill>
                  <a:prstClr val="black"/>
                </a:solidFill>
                <a:latin typeface="Montserrat" pitchFamily="2" charset="77"/>
                <a:hlinkClick r:id="rId5"/>
              </a:rPr>
              <a:t>awards@egypes.com</a:t>
            </a:r>
            <a:endParaRPr lang="en-GB" dirty="0">
              <a:solidFill>
                <a:prstClr val="black"/>
              </a:solidFill>
              <a:latin typeface="Montserrat" pitchFamily="2" charset="77"/>
            </a:endParaRPr>
          </a:p>
          <a:p>
            <a:pPr>
              <a:spcAft>
                <a:spcPts val="600"/>
              </a:spcAft>
              <a:buClr>
                <a:srgbClr val="005751"/>
              </a:buClr>
              <a:defRPr/>
            </a:pPr>
            <a:endParaRPr lang="en-GB" dirty="0">
              <a:solidFill>
                <a:prstClr val="black"/>
              </a:solidFill>
              <a:latin typeface="Montserrat" pitchFamily="2" charset="77"/>
            </a:endParaRPr>
          </a:p>
        </p:txBody>
      </p:sp>
    </p:spTree>
    <p:extLst>
      <p:ext uri="{BB962C8B-B14F-4D97-AF65-F5344CB8AC3E}">
        <p14:creationId xmlns:p14="http://schemas.microsoft.com/office/powerpoint/2010/main" val="80344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F38F6-2B0F-F896-EDE8-12847FC3C79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73CF5DC-680D-57D2-04A3-B998C58914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8288000" cy="10287000"/>
          </a:xfrm>
          <a:prstGeom prst="rect">
            <a:avLst/>
          </a:prstGeom>
        </p:spPr>
      </p:pic>
      <p:grpSp>
        <p:nvGrpSpPr>
          <p:cNvPr id="2" name="Group 1">
            <a:extLst>
              <a:ext uri="{FF2B5EF4-FFF2-40B4-BE49-F238E27FC236}">
                <a16:creationId xmlns:a16="http://schemas.microsoft.com/office/drawing/2014/main" id="{0448147A-B254-82E8-91F7-5B54E5D1C5DC}"/>
              </a:ext>
            </a:extLst>
          </p:cNvPr>
          <p:cNvGrpSpPr/>
          <p:nvPr/>
        </p:nvGrpSpPr>
        <p:grpSpPr>
          <a:xfrm>
            <a:off x="717550" y="3314700"/>
            <a:ext cx="15865137" cy="3965377"/>
            <a:chOff x="717550" y="4000500"/>
            <a:chExt cx="13531850" cy="3965377"/>
          </a:xfrm>
        </p:grpSpPr>
        <p:sp>
          <p:nvSpPr>
            <p:cNvPr id="27" name="TextBox 26">
              <a:extLst>
                <a:ext uri="{FF2B5EF4-FFF2-40B4-BE49-F238E27FC236}">
                  <a16:creationId xmlns:a16="http://schemas.microsoft.com/office/drawing/2014/main" id="{0BD98871-F5AD-7FAE-41E8-D00BCAA7E03B}"/>
                </a:ext>
              </a:extLst>
            </p:cNvPr>
            <p:cNvSpPr txBox="1"/>
            <p:nvPr/>
          </p:nvSpPr>
          <p:spPr>
            <a:xfrm>
              <a:off x="2286000" y="4000500"/>
              <a:ext cx="11963400" cy="1938992"/>
            </a:xfrm>
            <a:prstGeom prst="rect">
              <a:avLst/>
            </a:prstGeom>
            <a:noFill/>
          </p:spPr>
          <p:txBody>
            <a:bodyPr wrap="square" rtlCol="0">
              <a:spAutoFit/>
            </a:bodyPr>
            <a:lstStyle/>
            <a:p>
              <a:pPr lvl="0" eaLnBrk="0" fontAlgn="base" hangingPunct="0">
                <a:spcBef>
                  <a:spcPct val="0"/>
                </a:spcBef>
                <a:spcAft>
                  <a:spcPct val="0"/>
                </a:spcAft>
              </a:pPr>
              <a:r>
                <a:rPr lang="en-AE" altLang="en-AE" sz="6000" b="1" dirty="0">
                  <a:solidFill>
                    <a:schemeClr val="bg1">
                      <a:lumMod val="95000"/>
                    </a:schemeClr>
                  </a:solidFill>
                  <a:latin typeface="Montserrat" pitchFamily="2" charset="77"/>
                </a:rPr>
                <a:t>IMPACT/ OUTCOMES OF THE PROJECT/PROGRAMME</a:t>
              </a:r>
              <a:endParaRPr lang="en-AE" altLang="en-AE" sz="6000" dirty="0">
                <a:solidFill>
                  <a:schemeClr val="bg1">
                    <a:lumMod val="95000"/>
                  </a:schemeClr>
                </a:solidFill>
                <a:latin typeface="Montserrat" pitchFamily="2" charset="77"/>
              </a:endParaRPr>
            </a:p>
          </p:txBody>
        </p:sp>
        <p:pic>
          <p:nvPicPr>
            <p:cNvPr id="29" name="Picture 28">
              <a:extLst>
                <a:ext uri="{FF2B5EF4-FFF2-40B4-BE49-F238E27FC236}">
                  <a16:creationId xmlns:a16="http://schemas.microsoft.com/office/drawing/2014/main" id="{72453D19-8B1E-6CDD-F4B4-695DEC90F939}"/>
                </a:ext>
              </a:extLst>
            </p:cNvPr>
            <p:cNvPicPr>
              <a:picLocks noChangeAspect="1"/>
            </p:cNvPicPr>
            <p:nvPr/>
          </p:nvPicPr>
          <p:blipFill>
            <a:blip r:embed="rId4" cstate="print">
              <a:extLst>
                <a:ext uri="{28A0092B-C50C-407E-A947-70E740481C1C}">
                  <a14:useLocalDpi xmlns:a14="http://schemas.microsoft.com/office/drawing/2010/main" val="0"/>
                </a:ext>
              </a:extLst>
            </a:blip>
            <a:srcRect l="7172" r="27625"/>
            <a:stretch>
              <a:fillRect/>
            </a:stretch>
          </p:blipFill>
          <p:spPr>
            <a:xfrm rot="5400000">
              <a:off x="-362155" y="5208958"/>
              <a:ext cx="3499260" cy="1339850"/>
            </a:xfrm>
            <a:prstGeom prst="rect">
              <a:avLst/>
            </a:prstGeom>
          </p:spPr>
        </p:pic>
        <p:sp>
          <p:nvSpPr>
            <p:cNvPr id="11" name="TextBox 10">
              <a:extLst>
                <a:ext uri="{FF2B5EF4-FFF2-40B4-BE49-F238E27FC236}">
                  <a16:creationId xmlns:a16="http://schemas.microsoft.com/office/drawing/2014/main" id="{4948E926-6EA5-CF2B-4583-F85596FFFEB0}"/>
                </a:ext>
              </a:extLst>
            </p:cNvPr>
            <p:cNvSpPr txBox="1"/>
            <p:nvPr/>
          </p:nvSpPr>
          <p:spPr>
            <a:xfrm>
              <a:off x="2362200" y="6334661"/>
              <a:ext cx="11887200" cy="1631216"/>
            </a:xfrm>
            <a:prstGeom prst="rect">
              <a:avLst/>
            </a:prstGeom>
            <a:noFill/>
          </p:spPr>
          <p:txBody>
            <a:bodyPr wrap="square" rtlCol="0">
              <a:spAutoFit/>
            </a:bodyPr>
            <a:lstStyle/>
            <a:p>
              <a:pPr lvl="0">
                <a:spcAft>
                  <a:spcPts val="600"/>
                </a:spcAft>
                <a:buClr>
                  <a:srgbClr val="005751"/>
                </a:buClr>
                <a:defRPr/>
              </a:pPr>
              <a:r>
                <a:rPr lang="en-US" sz="2000" dirty="0">
                  <a:solidFill>
                    <a:schemeClr val="bg1"/>
                  </a:solidFill>
                  <a:latin typeface="Montserrat" pitchFamily="2" charset="77"/>
                </a:rPr>
                <a:t>The EGYPES Energy Awards are your opportunity to spotlight groundbreaking innovations and leadership in energy. Showcase your achievements in sustainability, innovation, and excellence, shaping the future of the industry. Guided by an esteemed jury, the evaluation process ensures impartiality and rigor, culminating in the announcement of winners and highly commended recipients during the Awards Ceremony on Tuesday 31 March 2026.</a:t>
              </a:r>
            </a:p>
          </p:txBody>
        </p:sp>
      </p:grpSp>
    </p:spTree>
    <p:extLst>
      <p:ext uri="{BB962C8B-B14F-4D97-AF65-F5344CB8AC3E}">
        <p14:creationId xmlns:p14="http://schemas.microsoft.com/office/powerpoint/2010/main" val="50881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DD05E-AC2C-2A6D-73F7-A3E725F19756}"/>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D0A048AB-CA41-D740-B0A1-095DDC103B36}"/>
              </a:ext>
            </a:extLst>
          </p:cNvPr>
          <p:cNvPicPr>
            <a:picLocks noChangeAspect="1"/>
          </p:cNvPicPr>
          <p:nvPr/>
        </p:nvPicPr>
        <p:blipFill>
          <a:blip r:embed="rId3">
            <a:alphaModFix amt="11000"/>
            <a:extLst>
              <a:ext uri="{28A0092B-C50C-407E-A947-70E740481C1C}">
                <a14:useLocalDpi xmlns:a14="http://schemas.microsoft.com/office/drawing/2010/main" val="0"/>
              </a:ext>
            </a:extLst>
          </a:blip>
          <a:srcRect/>
          <a:stretch/>
        </p:blipFill>
        <p:spPr>
          <a:xfrm>
            <a:off x="0" y="0"/>
            <a:ext cx="18288000" cy="10287000"/>
          </a:xfrm>
          <a:prstGeom prst="rect">
            <a:avLst/>
          </a:prstGeom>
        </p:spPr>
      </p:pic>
      <p:pic>
        <p:nvPicPr>
          <p:cNvPr id="20" name="Picture 19">
            <a:extLst>
              <a:ext uri="{FF2B5EF4-FFF2-40B4-BE49-F238E27FC236}">
                <a16:creationId xmlns:a16="http://schemas.microsoft.com/office/drawing/2014/main" id="{F0F9CD03-0F1D-0B46-697D-7A8F37D456C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562800" y="9378000"/>
            <a:ext cx="2444150" cy="609600"/>
          </a:xfrm>
          <a:prstGeom prst="rect">
            <a:avLst/>
          </a:prstGeom>
        </p:spPr>
      </p:pic>
      <p:sp>
        <p:nvSpPr>
          <p:cNvPr id="21" name="TextBox 37">
            <a:extLst>
              <a:ext uri="{FF2B5EF4-FFF2-40B4-BE49-F238E27FC236}">
                <a16:creationId xmlns:a16="http://schemas.microsoft.com/office/drawing/2014/main" id="{866E99F5-0072-0DCD-60EA-304098693220}"/>
              </a:ext>
            </a:extLst>
          </p:cNvPr>
          <p:cNvSpPr txBox="1"/>
          <p:nvPr/>
        </p:nvSpPr>
        <p:spPr>
          <a:xfrm>
            <a:off x="696519" y="578390"/>
            <a:ext cx="8142681" cy="886397"/>
          </a:xfrm>
          <a:prstGeom prst="rect">
            <a:avLst/>
          </a:prstGeom>
          <a:ln>
            <a:noFill/>
          </a:ln>
        </p:spPr>
        <p:txBody>
          <a:bodyPr wrap="square" lIns="0" tIns="0" rIns="0" bIns="0" rtlCol="0" anchor="t">
            <a:spAutoFit/>
          </a:bodyPr>
          <a:lstStyle/>
          <a:p>
            <a:pPr>
              <a:lnSpc>
                <a:spcPct val="90000"/>
              </a:lnSpc>
            </a:pPr>
            <a:r>
              <a:rPr lang="en-US" sz="3200" b="1" spc="3" dirty="0">
                <a:solidFill>
                  <a:srgbClr val="2B4456"/>
                </a:solidFill>
                <a:latin typeface="Montserrat" pitchFamily="2" charset="77"/>
              </a:rPr>
              <a:t>IMPACT/ OUTCOMES OF THE PROJECT/PROGRAMME</a:t>
            </a:r>
          </a:p>
        </p:txBody>
      </p:sp>
      <p:cxnSp>
        <p:nvCxnSpPr>
          <p:cNvPr id="22" name="Straight Connector 21">
            <a:extLst>
              <a:ext uri="{FF2B5EF4-FFF2-40B4-BE49-F238E27FC236}">
                <a16:creationId xmlns:a16="http://schemas.microsoft.com/office/drawing/2014/main" id="{1135C814-D63C-7FB0-CFEE-C57EFCC35156}"/>
              </a:ext>
            </a:extLst>
          </p:cNvPr>
          <p:cNvCxnSpPr>
            <a:cxnSpLocks/>
          </p:cNvCxnSpPr>
          <p:nvPr/>
        </p:nvCxnSpPr>
        <p:spPr>
          <a:xfrm flipV="1">
            <a:off x="544119" y="612000"/>
            <a:ext cx="0" cy="755110"/>
          </a:xfrm>
          <a:prstGeom prst="line">
            <a:avLst/>
          </a:prstGeom>
          <a:ln w="38100">
            <a:solidFill>
              <a:srgbClr val="DDC07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0FD90B6-8B26-7A7A-1654-293855E29D9E}"/>
              </a:ext>
            </a:extLst>
          </p:cNvPr>
          <p:cNvSpPr txBox="1"/>
          <p:nvPr/>
        </p:nvSpPr>
        <p:spPr>
          <a:xfrm>
            <a:off x="609600" y="1735888"/>
            <a:ext cx="12649200" cy="2385268"/>
          </a:xfrm>
          <a:prstGeom prst="rect">
            <a:avLst/>
          </a:prstGeom>
          <a:noFill/>
        </p:spPr>
        <p:txBody>
          <a:bodyPr wrap="square" rtlCol="0">
            <a:spAutoFit/>
          </a:bodyPr>
          <a:lstStyle/>
          <a:p>
            <a:pPr>
              <a:spcAft>
                <a:spcPts val="600"/>
              </a:spcAft>
              <a:buClr>
                <a:srgbClr val="005751"/>
              </a:buClr>
              <a:defRPr/>
            </a:pPr>
            <a:r>
              <a:rPr lang="en-US" dirty="0">
                <a:solidFill>
                  <a:prstClr val="black"/>
                </a:solidFill>
                <a:latin typeface="Montserrat" pitchFamily="2" charset="77"/>
              </a:rPr>
              <a:t>Lorem ipsum dolor sit </a:t>
            </a:r>
            <a:r>
              <a:rPr lang="en-US" dirty="0" err="1">
                <a:solidFill>
                  <a:prstClr val="black"/>
                </a:solidFill>
                <a:latin typeface="Montserrat" pitchFamily="2" charset="77"/>
              </a:rPr>
              <a:t>amet</a:t>
            </a:r>
            <a:r>
              <a:rPr lang="en-US" dirty="0">
                <a:solidFill>
                  <a:prstClr val="black"/>
                </a:solidFill>
                <a:latin typeface="Montserrat" pitchFamily="2" charset="77"/>
              </a:rPr>
              <a:t>, </a:t>
            </a:r>
            <a:r>
              <a:rPr lang="en-US" dirty="0" err="1">
                <a:solidFill>
                  <a:prstClr val="black"/>
                </a:solidFill>
                <a:latin typeface="Montserrat" pitchFamily="2" charset="77"/>
              </a:rPr>
              <a:t>consectetuer</a:t>
            </a:r>
            <a:r>
              <a:rPr lang="en-US" dirty="0">
                <a:solidFill>
                  <a:prstClr val="black"/>
                </a:solidFill>
                <a:latin typeface="Montserrat" pitchFamily="2" charset="77"/>
              </a:rPr>
              <a:t> </a:t>
            </a:r>
            <a:r>
              <a:rPr lang="en-US" dirty="0" err="1">
                <a:solidFill>
                  <a:prstClr val="black"/>
                </a:solidFill>
                <a:latin typeface="Montserrat" pitchFamily="2" charset="77"/>
              </a:rPr>
              <a:t>adipiscing</a:t>
            </a:r>
            <a:r>
              <a:rPr lang="en-US" dirty="0">
                <a:solidFill>
                  <a:prstClr val="black"/>
                </a:solidFill>
                <a:latin typeface="Montserrat" pitchFamily="2" charset="77"/>
              </a:rPr>
              <a:t> </a:t>
            </a:r>
            <a:r>
              <a:rPr lang="en-US" dirty="0" err="1">
                <a:solidFill>
                  <a:prstClr val="black"/>
                </a:solidFill>
                <a:latin typeface="Montserrat" pitchFamily="2" charset="77"/>
              </a:rPr>
              <a:t>elit</a:t>
            </a:r>
            <a:r>
              <a:rPr lang="en-US" dirty="0">
                <a:solidFill>
                  <a:prstClr val="black"/>
                </a:solidFill>
                <a:latin typeface="Montserrat" pitchFamily="2" charset="77"/>
              </a:rPr>
              <a:t>. Aenean </a:t>
            </a:r>
            <a:r>
              <a:rPr lang="en-US" dirty="0" err="1">
                <a:solidFill>
                  <a:prstClr val="black"/>
                </a:solidFill>
                <a:latin typeface="Montserrat" pitchFamily="2" charset="77"/>
              </a:rPr>
              <a:t>commodo</a:t>
            </a:r>
            <a:r>
              <a:rPr lang="en-US" dirty="0">
                <a:solidFill>
                  <a:prstClr val="black"/>
                </a:solidFill>
                <a:latin typeface="Montserrat" pitchFamily="2" charset="77"/>
              </a:rPr>
              <a:t> ligula </a:t>
            </a:r>
            <a:r>
              <a:rPr lang="en-US" dirty="0" err="1">
                <a:solidFill>
                  <a:prstClr val="black"/>
                </a:solidFill>
                <a:latin typeface="Montserrat" pitchFamily="2" charset="77"/>
              </a:rPr>
              <a:t>eget</a:t>
            </a:r>
            <a:r>
              <a:rPr lang="en-US" dirty="0">
                <a:solidFill>
                  <a:prstClr val="black"/>
                </a:solidFill>
                <a:latin typeface="Montserrat" pitchFamily="2" charset="77"/>
              </a:rPr>
              <a:t> dolor. Aenean </a:t>
            </a:r>
            <a:r>
              <a:rPr lang="en-US" dirty="0" err="1">
                <a:solidFill>
                  <a:prstClr val="black"/>
                </a:solidFill>
                <a:latin typeface="Montserrat" pitchFamily="2" charset="77"/>
              </a:rPr>
              <a:t>massa</a:t>
            </a:r>
            <a:r>
              <a:rPr lang="en-US" dirty="0">
                <a:solidFill>
                  <a:prstClr val="black"/>
                </a:solidFill>
                <a:latin typeface="Montserrat" pitchFamily="2" charset="77"/>
              </a:rPr>
              <a:t>. Cum sociis </a:t>
            </a:r>
            <a:r>
              <a:rPr lang="en-US" dirty="0" err="1">
                <a:solidFill>
                  <a:prstClr val="black"/>
                </a:solidFill>
                <a:latin typeface="Montserrat" pitchFamily="2" charset="77"/>
              </a:rPr>
              <a:t>natoque</a:t>
            </a:r>
            <a:r>
              <a:rPr lang="en-US" dirty="0">
                <a:solidFill>
                  <a:prstClr val="black"/>
                </a:solidFill>
                <a:latin typeface="Montserrat" pitchFamily="2" charset="77"/>
              </a:rPr>
              <a:t> </a:t>
            </a:r>
            <a:r>
              <a:rPr lang="en-US" dirty="0" err="1">
                <a:solidFill>
                  <a:prstClr val="black"/>
                </a:solidFill>
                <a:latin typeface="Montserrat" pitchFamily="2" charset="77"/>
              </a:rPr>
              <a:t>penatibus</a:t>
            </a:r>
            <a:r>
              <a:rPr lang="en-US" dirty="0">
                <a:solidFill>
                  <a:prstClr val="black"/>
                </a:solidFill>
                <a:latin typeface="Montserrat" pitchFamily="2" charset="77"/>
              </a:rPr>
              <a:t> et </a:t>
            </a:r>
            <a:r>
              <a:rPr lang="en-US" dirty="0" err="1">
                <a:solidFill>
                  <a:prstClr val="black"/>
                </a:solidFill>
                <a:latin typeface="Montserrat" pitchFamily="2" charset="77"/>
              </a:rPr>
              <a:t>magnis</a:t>
            </a:r>
            <a:r>
              <a:rPr lang="en-US" dirty="0">
                <a:solidFill>
                  <a:prstClr val="black"/>
                </a:solidFill>
                <a:latin typeface="Montserrat" pitchFamily="2" charset="77"/>
              </a:rPr>
              <a:t> dis parturient </a:t>
            </a:r>
            <a:r>
              <a:rPr lang="en-US" dirty="0" err="1">
                <a:solidFill>
                  <a:prstClr val="black"/>
                </a:solidFill>
                <a:latin typeface="Montserrat" pitchFamily="2" charset="77"/>
              </a:rPr>
              <a:t>montes</a:t>
            </a:r>
            <a:r>
              <a:rPr lang="en-US" dirty="0">
                <a:solidFill>
                  <a:prstClr val="black"/>
                </a:solidFill>
                <a:latin typeface="Montserrat" pitchFamily="2" charset="77"/>
              </a:rPr>
              <a:t>, </a:t>
            </a:r>
            <a:r>
              <a:rPr lang="en-US" dirty="0" err="1">
                <a:solidFill>
                  <a:prstClr val="black"/>
                </a:solidFill>
                <a:latin typeface="Montserrat" pitchFamily="2" charset="77"/>
              </a:rPr>
              <a:t>nascetur</a:t>
            </a:r>
            <a:r>
              <a:rPr lang="en-US" dirty="0">
                <a:solidFill>
                  <a:prstClr val="black"/>
                </a:solidFill>
                <a:latin typeface="Montserrat" pitchFamily="2" charset="77"/>
              </a:rPr>
              <a:t> </a:t>
            </a:r>
            <a:r>
              <a:rPr lang="en-US" dirty="0" err="1">
                <a:solidFill>
                  <a:prstClr val="black"/>
                </a:solidFill>
                <a:latin typeface="Montserrat" pitchFamily="2" charset="77"/>
              </a:rPr>
              <a:t>ridiculus</a:t>
            </a:r>
            <a:r>
              <a:rPr lang="en-US" dirty="0">
                <a:solidFill>
                  <a:prstClr val="black"/>
                </a:solidFill>
                <a:latin typeface="Montserrat" pitchFamily="2" charset="77"/>
              </a:rPr>
              <a:t> mus. Donec </a:t>
            </a:r>
            <a:r>
              <a:rPr lang="en-US" dirty="0" err="1">
                <a:solidFill>
                  <a:prstClr val="black"/>
                </a:solidFill>
                <a:latin typeface="Montserrat" pitchFamily="2" charset="77"/>
              </a:rPr>
              <a:t>quam</a:t>
            </a:r>
            <a:r>
              <a:rPr lang="en-US" dirty="0">
                <a:solidFill>
                  <a:prstClr val="black"/>
                </a:solidFill>
                <a:latin typeface="Montserrat" pitchFamily="2" charset="77"/>
              </a:rPr>
              <a:t> </a:t>
            </a:r>
            <a:r>
              <a:rPr lang="en-US" dirty="0" err="1">
                <a:solidFill>
                  <a:prstClr val="black"/>
                </a:solidFill>
                <a:latin typeface="Montserrat" pitchFamily="2" charset="77"/>
              </a:rPr>
              <a:t>felis</a:t>
            </a:r>
            <a:r>
              <a:rPr lang="en-US" dirty="0">
                <a:solidFill>
                  <a:prstClr val="black"/>
                </a:solidFill>
                <a:latin typeface="Montserrat" pitchFamily="2" charset="77"/>
              </a:rPr>
              <a:t>, </a:t>
            </a:r>
            <a:r>
              <a:rPr lang="en-US" dirty="0" err="1">
                <a:solidFill>
                  <a:prstClr val="black"/>
                </a:solidFill>
                <a:latin typeface="Montserrat" pitchFamily="2" charset="77"/>
              </a:rPr>
              <a:t>ultricies</a:t>
            </a:r>
            <a:r>
              <a:rPr lang="en-US" dirty="0">
                <a:solidFill>
                  <a:prstClr val="black"/>
                </a:solidFill>
                <a:latin typeface="Montserrat" pitchFamily="2" charset="77"/>
              </a:rPr>
              <a:t> nec, </a:t>
            </a:r>
            <a:r>
              <a:rPr lang="en-US" dirty="0" err="1">
                <a:solidFill>
                  <a:prstClr val="black"/>
                </a:solidFill>
                <a:latin typeface="Montserrat" pitchFamily="2" charset="77"/>
              </a:rPr>
              <a:t>pellentesque</a:t>
            </a:r>
            <a:r>
              <a:rPr lang="en-US" dirty="0">
                <a:solidFill>
                  <a:prstClr val="black"/>
                </a:solidFill>
                <a:latin typeface="Montserrat" pitchFamily="2" charset="77"/>
              </a:rPr>
              <a:t> </a:t>
            </a:r>
            <a:r>
              <a:rPr lang="en-US" dirty="0" err="1">
                <a:solidFill>
                  <a:prstClr val="black"/>
                </a:solidFill>
                <a:latin typeface="Montserrat" pitchFamily="2" charset="77"/>
              </a:rPr>
              <a:t>eu</a:t>
            </a:r>
            <a:r>
              <a:rPr lang="en-US" dirty="0">
                <a:solidFill>
                  <a:prstClr val="black"/>
                </a:solidFill>
                <a:latin typeface="Montserrat" pitchFamily="2" charset="77"/>
              </a:rPr>
              <a:t>, </a:t>
            </a:r>
            <a:r>
              <a:rPr lang="en-US" dirty="0" err="1">
                <a:solidFill>
                  <a:prstClr val="black"/>
                </a:solidFill>
                <a:latin typeface="Montserrat" pitchFamily="2" charset="77"/>
              </a:rPr>
              <a:t>pretium</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sem. </a:t>
            </a:r>
            <a:r>
              <a:rPr lang="en-US" dirty="0" err="1">
                <a:solidFill>
                  <a:prstClr val="black"/>
                </a:solidFill>
                <a:latin typeface="Montserrat" pitchFamily="2" charset="77"/>
              </a:rPr>
              <a:t>Nulla</a:t>
            </a:r>
            <a:r>
              <a:rPr lang="en-US" dirty="0">
                <a:solidFill>
                  <a:prstClr val="black"/>
                </a:solidFill>
                <a:latin typeface="Montserrat" pitchFamily="2" charset="77"/>
              </a:rPr>
              <a:t> </a:t>
            </a:r>
            <a:r>
              <a:rPr lang="en-US" dirty="0" err="1">
                <a:solidFill>
                  <a:prstClr val="black"/>
                </a:solidFill>
                <a:latin typeface="Montserrat" pitchFamily="2" charset="77"/>
              </a:rPr>
              <a:t>consequat</a:t>
            </a:r>
            <a:r>
              <a:rPr lang="en-US" dirty="0">
                <a:solidFill>
                  <a:prstClr val="black"/>
                </a:solidFill>
                <a:latin typeface="Montserrat" pitchFamily="2" charset="77"/>
              </a:rPr>
              <a:t> </a:t>
            </a:r>
            <a:r>
              <a:rPr lang="en-US" dirty="0" err="1">
                <a:solidFill>
                  <a:prstClr val="black"/>
                </a:solidFill>
                <a:latin typeface="Montserrat" pitchFamily="2" charset="77"/>
              </a:rPr>
              <a:t>massa</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a:t>
            </a:r>
            <a:r>
              <a:rPr lang="en-US" dirty="0" err="1">
                <a:solidFill>
                  <a:prstClr val="black"/>
                </a:solidFill>
                <a:latin typeface="Montserrat" pitchFamily="2" charset="77"/>
              </a:rPr>
              <a:t>enim</a:t>
            </a:r>
            <a:r>
              <a:rPr lang="en-US" dirty="0">
                <a:solidFill>
                  <a:prstClr val="black"/>
                </a:solidFill>
                <a:latin typeface="Montserrat" pitchFamily="2" charset="77"/>
              </a:rPr>
              <a:t>. Donec </a:t>
            </a:r>
            <a:r>
              <a:rPr lang="en-US" dirty="0" err="1">
                <a:solidFill>
                  <a:prstClr val="black"/>
                </a:solidFill>
                <a:latin typeface="Montserrat" pitchFamily="2" charset="77"/>
              </a:rPr>
              <a:t>pede</a:t>
            </a:r>
            <a:r>
              <a:rPr lang="en-US" dirty="0">
                <a:solidFill>
                  <a:prstClr val="black"/>
                </a:solidFill>
                <a:latin typeface="Montserrat" pitchFamily="2" charset="77"/>
              </a:rPr>
              <a:t> </a:t>
            </a:r>
            <a:r>
              <a:rPr lang="en-US" dirty="0" err="1">
                <a:solidFill>
                  <a:prstClr val="black"/>
                </a:solidFill>
                <a:latin typeface="Montserrat" pitchFamily="2" charset="77"/>
              </a:rPr>
              <a:t>justo</a:t>
            </a:r>
            <a:r>
              <a:rPr lang="en-US" dirty="0">
                <a:solidFill>
                  <a:prstClr val="black"/>
                </a:solidFill>
                <a:latin typeface="Montserrat" pitchFamily="2" charset="77"/>
              </a:rPr>
              <a:t>, </a:t>
            </a:r>
            <a:r>
              <a:rPr lang="en-US" dirty="0" err="1">
                <a:solidFill>
                  <a:prstClr val="black"/>
                </a:solidFill>
                <a:latin typeface="Montserrat" pitchFamily="2" charset="77"/>
              </a:rPr>
              <a:t>fringilla</a:t>
            </a:r>
            <a:r>
              <a:rPr lang="en-US" dirty="0">
                <a:solidFill>
                  <a:prstClr val="black"/>
                </a:solidFill>
                <a:latin typeface="Montserrat" pitchFamily="2" charset="77"/>
              </a:rPr>
              <a:t> vel, </a:t>
            </a:r>
            <a:r>
              <a:rPr lang="en-US" dirty="0" err="1">
                <a:solidFill>
                  <a:prstClr val="black"/>
                </a:solidFill>
                <a:latin typeface="Montserrat" pitchFamily="2" charset="77"/>
              </a:rPr>
              <a:t>aliquet</a:t>
            </a:r>
            <a:r>
              <a:rPr lang="en-US" dirty="0">
                <a:solidFill>
                  <a:prstClr val="black"/>
                </a:solidFill>
                <a:latin typeface="Montserrat" pitchFamily="2" charset="77"/>
              </a:rPr>
              <a:t> nec, </a:t>
            </a:r>
            <a:r>
              <a:rPr lang="en-US" dirty="0" err="1">
                <a:solidFill>
                  <a:prstClr val="black"/>
                </a:solidFill>
                <a:latin typeface="Montserrat" pitchFamily="2" charset="77"/>
              </a:rPr>
              <a:t>vulputate</a:t>
            </a:r>
            <a:r>
              <a:rPr lang="en-US" dirty="0">
                <a:solidFill>
                  <a:prstClr val="black"/>
                </a:solidFill>
                <a:latin typeface="Montserrat" pitchFamily="2" charset="77"/>
              </a:rPr>
              <a:t> </a:t>
            </a:r>
            <a:r>
              <a:rPr lang="en-US" dirty="0" err="1">
                <a:solidFill>
                  <a:prstClr val="black"/>
                </a:solidFill>
                <a:latin typeface="Montserrat" pitchFamily="2" charset="77"/>
              </a:rPr>
              <a:t>eget</a:t>
            </a:r>
            <a:r>
              <a:rPr lang="en-US" dirty="0">
                <a:solidFill>
                  <a:prstClr val="black"/>
                </a:solidFill>
                <a:latin typeface="Montserrat" pitchFamily="2" charset="77"/>
              </a:rPr>
              <a:t>, </a:t>
            </a:r>
            <a:r>
              <a:rPr lang="en-US" dirty="0" err="1">
                <a:solidFill>
                  <a:prstClr val="black"/>
                </a:solidFill>
                <a:latin typeface="Montserrat" pitchFamily="2" charset="77"/>
              </a:rPr>
              <a:t>arcuLorem</a:t>
            </a:r>
            <a:r>
              <a:rPr lang="en-US" dirty="0">
                <a:solidFill>
                  <a:prstClr val="black"/>
                </a:solidFill>
                <a:latin typeface="Montserrat" pitchFamily="2" charset="77"/>
              </a:rPr>
              <a:t> ipsum dolor sit </a:t>
            </a:r>
            <a:r>
              <a:rPr lang="en-US" dirty="0" err="1">
                <a:solidFill>
                  <a:prstClr val="black"/>
                </a:solidFill>
                <a:latin typeface="Montserrat" pitchFamily="2" charset="77"/>
              </a:rPr>
              <a:t>amet</a:t>
            </a:r>
            <a:r>
              <a:rPr lang="en-US" dirty="0">
                <a:solidFill>
                  <a:prstClr val="black"/>
                </a:solidFill>
                <a:latin typeface="Montserrat" pitchFamily="2" charset="77"/>
              </a:rPr>
              <a:t>, </a:t>
            </a:r>
            <a:r>
              <a:rPr lang="en-US" dirty="0" err="1">
                <a:solidFill>
                  <a:prstClr val="black"/>
                </a:solidFill>
                <a:latin typeface="Montserrat" pitchFamily="2" charset="77"/>
              </a:rPr>
              <a:t>consectetuer</a:t>
            </a:r>
            <a:r>
              <a:rPr lang="en-US" dirty="0">
                <a:solidFill>
                  <a:prstClr val="black"/>
                </a:solidFill>
                <a:latin typeface="Montserrat" pitchFamily="2" charset="77"/>
              </a:rPr>
              <a:t> </a:t>
            </a:r>
            <a:r>
              <a:rPr lang="en-US" dirty="0" err="1">
                <a:solidFill>
                  <a:prstClr val="black"/>
                </a:solidFill>
                <a:latin typeface="Montserrat" pitchFamily="2" charset="77"/>
              </a:rPr>
              <a:t>adipiscing</a:t>
            </a:r>
            <a:r>
              <a:rPr lang="en-US" dirty="0">
                <a:solidFill>
                  <a:prstClr val="black"/>
                </a:solidFill>
                <a:latin typeface="Montserrat" pitchFamily="2" charset="77"/>
              </a:rPr>
              <a:t> </a:t>
            </a:r>
            <a:r>
              <a:rPr lang="en-US" dirty="0" err="1">
                <a:solidFill>
                  <a:prstClr val="black"/>
                </a:solidFill>
                <a:latin typeface="Montserrat" pitchFamily="2" charset="77"/>
              </a:rPr>
              <a:t>elit</a:t>
            </a:r>
            <a:r>
              <a:rPr lang="en-US" dirty="0">
                <a:solidFill>
                  <a:prstClr val="black"/>
                </a:solidFill>
                <a:latin typeface="Montserrat" pitchFamily="2" charset="77"/>
              </a:rPr>
              <a:t>. Aenean </a:t>
            </a:r>
            <a:r>
              <a:rPr lang="en-US" dirty="0" err="1">
                <a:solidFill>
                  <a:prstClr val="black"/>
                </a:solidFill>
                <a:latin typeface="Montserrat" pitchFamily="2" charset="77"/>
              </a:rPr>
              <a:t>commodo</a:t>
            </a:r>
            <a:r>
              <a:rPr lang="en-US" dirty="0">
                <a:solidFill>
                  <a:prstClr val="black"/>
                </a:solidFill>
                <a:latin typeface="Montserrat" pitchFamily="2" charset="77"/>
              </a:rPr>
              <a:t> ligula </a:t>
            </a:r>
            <a:r>
              <a:rPr lang="en-US" dirty="0" err="1">
                <a:solidFill>
                  <a:prstClr val="black"/>
                </a:solidFill>
                <a:latin typeface="Montserrat" pitchFamily="2" charset="77"/>
              </a:rPr>
              <a:t>eget</a:t>
            </a:r>
            <a:r>
              <a:rPr lang="en-US" dirty="0">
                <a:solidFill>
                  <a:prstClr val="black"/>
                </a:solidFill>
                <a:latin typeface="Montserrat" pitchFamily="2" charset="77"/>
              </a:rPr>
              <a:t> dolor. Aenean </a:t>
            </a:r>
            <a:r>
              <a:rPr lang="en-US" dirty="0" err="1">
                <a:solidFill>
                  <a:prstClr val="black"/>
                </a:solidFill>
                <a:latin typeface="Montserrat" pitchFamily="2" charset="77"/>
              </a:rPr>
              <a:t>massa</a:t>
            </a:r>
            <a:r>
              <a:rPr lang="en-US" dirty="0">
                <a:solidFill>
                  <a:prstClr val="black"/>
                </a:solidFill>
                <a:latin typeface="Montserrat" pitchFamily="2" charset="77"/>
              </a:rPr>
              <a:t>. Cum sociis </a:t>
            </a:r>
            <a:r>
              <a:rPr lang="en-US" dirty="0" err="1">
                <a:solidFill>
                  <a:prstClr val="black"/>
                </a:solidFill>
                <a:latin typeface="Montserrat" pitchFamily="2" charset="77"/>
              </a:rPr>
              <a:t>natoque</a:t>
            </a:r>
            <a:r>
              <a:rPr lang="en-US" dirty="0">
                <a:solidFill>
                  <a:prstClr val="black"/>
                </a:solidFill>
                <a:latin typeface="Montserrat" pitchFamily="2" charset="77"/>
              </a:rPr>
              <a:t> </a:t>
            </a:r>
            <a:r>
              <a:rPr lang="en-US" dirty="0" err="1">
                <a:solidFill>
                  <a:prstClr val="black"/>
                </a:solidFill>
                <a:latin typeface="Montserrat" pitchFamily="2" charset="77"/>
              </a:rPr>
              <a:t>penatibus</a:t>
            </a:r>
            <a:r>
              <a:rPr lang="en-US" dirty="0">
                <a:solidFill>
                  <a:prstClr val="black"/>
                </a:solidFill>
                <a:latin typeface="Montserrat" pitchFamily="2" charset="77"/>
              </a:rPr>
              <a:t> et </a:t>
            </a:r>
            <a:r>
              <a:rPr lang="en-US" dirty="0" err="1">
                <a:solidFill>
                  <a:prstClr val="black"/>
                </a:solidFill>
                <a:latin typeface="Montserrat" pitchFamily="2" charset="77"/>
              </a:rPr>
              <a:t>magnis</a:t>
            </a:r>
            <a:r>
              <a:rPr lang="en-US" dirty="0">
                <a:solidFill>
                  <a:prstClr val="black"/>
                </a:solidFill>
                <a:latin typeface="Montserrat" pitchFamily="2" charset="77"/>
              </a:rPr>
              <a:t> dis parturient </a:t>
            </a:r>
            <a:r>
              <a:rPr lang="en-US" dirty="0" err="1">
                <a:solidFill>
                  <a:prstClr val="black"/>
                </a:solidFill>
                <a:latin typeface="Montserrat" pitchFamily="2" charset="77"/>
              </a:rPr>
              <a:t>montes</a:t>
            </a:r>
            <a:r>
              <a:rPr lang="en-US" dirty="0">
                <a:solidFill>
                  <a:prstClr val="black"/>
                </a:solidFill>
                <a:latin typeface="Montserrat" pitchFamily="2" charset="77"/>
              </a:rPr>
              <a:t>, </a:t>
            </a:r>
            <a:r>
              <a:rPr lang="en-US" dirty="0" err="1">
                <a:solidFill>
                  <a:prstClr val="black"/>
                </a:solidFill>
                <a:latin typeface="Montserrat" pitchFamily="2" charset="77"/>
              </a:rPr>
              <a:t>nascetur</a:t>
            </a:r>
            <a:r>
              <a:rPr lang="en-US" dirty="0">
                <a:solidFill>
                  <a:prstClr val="black"/>
                </a:solidFill>
                <a:latin typeface="Montserrat" pitchFamily="2" charset="77"/>
              </a:rPr>
              <a:t> </a:t>
            </a:r>
            <a:r>
              <a:rPr lang="en-US" dirty="0" err="1">
                <a:solidFill>
                  <a:prstClr val="black"/>
                </a:solidFill>
                <a:latin typeface="Montserrat" pitchFamily="2" charset="77"/>
              </a:rPr>
              <a:t>ridiculus</a:t>
            </a:r>
            <a:r>
              <a:rPr lang="en-US" dirty="0">
                <a:solidFill>
                  <a:prstClr val="black"/>
                </a:solidFill>
                <a:latin typeface="Montserrat" pitchFamily="2" charset="77"/>
              </a:rPr>
              <a:t> mus. Donec </a:t>
            </a:r>
            <a:r>
              <a:rPr lang="en-US" dirty="0" err="1">
                <a:solidFill>
                  <a:prstClr val="black"/>
                </a:solidFill>
                <a:latin typeface="Montserrat" pitchFamily="2" charset="77"/>
              </a:rPr>
              <a:t>quam</a:t>
            </a:r>
            <a:r>
              <a:rPr lang="en-US" dirty="0">
                <a:solidFill>
                  <a:prstClr val="black"/>
                </a:solidFill>
                <a:latin typeface="Montserrat" pitchFamily="2" charset="77"/>
              </a:rPr>
              <a:t> </a:t>
            </a:r>
            <a:r>
              <a:rPr lang="en-US" dirty="0" err="1">
                <a:solidFill>
                  <a:prstClr val="black"/>
                </a:solidFill>
                <a:latin typeface="Montserrat" pitchFamily="2" charset="77"/>
              </a:rPr>
              <a:t>felis</a:t>
            </a:r>
            <a:r>
              <a:rPr lang="en-US" dirty="0">
                <a:solidFill>
                  <a:prstClr val="black"/>
                </a:solidFill>
                <a:latin typeface="Montserrat" pitchFamily="2" charset="77"/>
              </a:rPr>
              <a:t>, </a:t>
            </a:r>
            <a:r>
              <a:rPr lang="en-US" dirty="0" err="1">
                <a:solidFill>
                  <a:prstClr val="black"/>
                </a:solidFill>
                <a:latin typeface="Montserrat" pitchFamily="2" charset="77"/>
              </a:rPr>
              <a:t>ultricies</a:t>
            </a:r>
            <a:r>
              <a:rPr lang="en-US" dirty="0">
                <a:solidFill>
                  <a:prstClr val="black"/>
                </a:solidFill>
                <a:latin typeface="Montserrat" pitchFamily="2" charset="77"/>
              </a:rPr>
              <a:t> nec, </a:t>
            </a:r>
            <a:r>
              <a:rPr lang="en-US" dirty="0" err="1">
                <a:solidFill>
                  <a:prstClr val="black"/>
                </a:solidFill>
                <a:latin typeface="Montserrat" pitchFamily="2" charset="77"/>
              </a:rPr>
              <a:t>pellentesque</a:t>
            </a:r>
            <a:r>
              <a:rPr lang="en-US" dirty="0">
                <a:solidFill>
                  <a:prstClr val="black"/>
                </a:solidFill>
                <a:latin typeface="Montserrat" pitchFamily="2" charset="77"/>
              </a:rPr>
              <a:t> </a:t>
            </a:r>
            <a:r>
              <a:rPr lang="en-US" dirty="0" err="1">
                <a:solidFill>
                  <a:prstClr val="black"/>
                </a:solidFill>
                <a:latin typeface="Montserrat" pitchFamily="2" charset="77"/>
              </a:rPr>
              <a:t>eu</a:t>
            </a:r>
            <a:r>
              <a:rPr lang="en-US" dirty="0">
                <a:solidFill>
                  <a:prstClr val="black"/>
                </a:solidFill>
                <a:latin typeface="Montserrat" pitchFamily="2" charset="77"/>
              </a:rPr>
              <a:t>, </a:t>
            </a:r>
            <a:r>
              <a:rPr lang="en-US" dirty="0" err="1">
                <a:solidFill>
                  <a:prstClr val="black"/>
                </a:solidFill>
                <a:latin typeface="Montserrat" pitchFamily="2" charset="77"/>
              </a:rPr>
              <a:t>pretium</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sem. </a:t>
            </a:r>
            <a:r>
              <a:rPr lang="en-US" dirty="0" err="1">
                <a:solidFill>
                  <a:prstClr val="black"/>
                </a:solidFill>
                <a:latin typeface="Montserrat" pitchFamily="2" charset="77"/>
              </a:rPr>
              <a:t>Nulla</a:t>
            </a:r>
            <a:r>
              <a:rPr lang="en-US" dirty="0">
                <a:solidFill>
                  <a:prstClr val="black"/>
                </a:solidFill>
                <a:latin typeface="Montserrat" pitchFamily="2" charset="77"/>
              </a:rPr>
              <a:t> </a:t>
            </a:r>
            <a:r>
              <a:rPr lang="en-US" dirty="0" err="1">
                <a:solidFill>
                  <a:prstClr val="black"/>
                </a:solidFill>
                <a:latin typeface="Montserrat" pitchFamily="2" charset="77"/>
              </a:rPr>
              <a:t>consequat</a:t>
            </a:r>
            <a:r>
              <a:rPr lang="en-US" dirty="0">
                <a:solidFill>
                  <a:prstClr val="black"/>
                </a:solidFill>
                <a:latin typeface="Montserrat" pitchFamily="2" charset="77"/>
              </a:rPr>
              <a:t> </a:t>
            </a:r>
            <a:r>
              <a:rPr lang="en-US" dirty="0" err="1">
                <a:solidFill>
                  <a:prstClr val="black"/>
                </a:solidFill>
                <a:latin typeface="Montserrat" pitchFamily="2" charset="77"/>
              </a:rPr>
              <a:t>massa</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a:t>
            </a:r>
            <a:r>
              <a:rPr lang="en-US" dirty="0" err="1">
                <a:solidFill>
                  <a:prstClr val="black"/>
                </a:solidFill>
                <a:latin typeface="Montserrat" pitchFamily="2" charset="77"/>
              </a:rPr>
              <a:t>enim</a:t>
            </a:r>
            <a:r>
              <a:rPr lang="en-US" dirty="0">
                <a:solidFill>
                  <a:prstClr val="black"/>
                </a:solidFill>
                <a:latin typeface="Montserrat" pitchFamily="2" charset="77"/>
              </a:rPr>
              <a:t>. Donec </a:t>
            </a:r>
            <a:r>
              <a:rPr lang="en-US" dirty="0" err="1">
                <a:solidFill>
                  <a:prstClr val="black"/>
                </a:solidFill>
                <a:latin typeface="Montserrat" pitchFamily="2" charset="77"/>
              </a:rPr>
              <a:t>pede</a:t>
            </a:r>
            <a:r>
              <a:rPr lang="en-US" dirty="0">
                <a:solidFill>
                  <a:prstClr val="black"/>
                </a:solidFill>
                <a:latin typeface="Montserrat" pitchFamily="2" charset="77"/>
              </a:rPr>
              <a:t> </a:t>
            </a:r>
            <a:r>
              <a:rPr lang="en-US" dirty="0" err="1">
                <a:solidFill>
                  <a:prstClr val="black"/>
                </a:solidFill>
                <a:latin typeface="Montserrat" pitchFamily="2" charset="77"/>
              </a:rPr>
              <a:t>justo</a:t>
            </a:r>
            <a:r>
              <a:rPr lang="en-US" dirty="0">
                <a:solidFill>
                  <a:prstClr val="black"/>
                </a:solidFill>
                <a:latin typeface="Montserrat" pitchFamily="2" charset="77"/>
              </a:rPr>
              <a:t>, </a:t>
            </a:r>
            <a:r>
              <a:rPr lang="en-US" dirty="0" err="1">
                <a:solidFill>
                  <a:prstClr val="black"/>
                </a:solidFill>
                <a:latin typeface="Montserrat" pitchFamily="2" charset="77"/>
              </a:rPr>
              <a:t>fringilla</a:t>
            </a:r>
            <a:r>
              <a:rPr lang="en-US" dirty="0">
                <a:solidFill>
                  <a:prstClr val="black"/>
                </a:solidFill>
                <a:latin typeface="Montserrat" pitchFamily="2" charset="77"/>
              </a:rPr>
              <a:t> vel, </a:t>
            </a:r>
            <a:r>
              <a:rPr lang="en-US" dirty="0" err="1">
                <a:solidFill>
                  <a:prstClr val="black"/>
                </a:solidFill>
                <a:latin typeface="Montserrat" pitchFamily="2" charset="77"/>
              </a:rPr>
              <a:t>aliquet</a:t>
            </a:r>
            <a:r>
              <a:rPr lang="en-US" dirty="0">
                <a:solidFill>
                  <a:prstClr val="black"/>
                </a:solidFill>
                <a:latin typeface="Montserrat" pitchFamily="2" charset="77"/>
              </a:rPr>
              <a:t> nec, </a:t>
            </a:r>
            <a:r>
              <a:rPr lang="en-US" dirty="0" err="1">
                <a:solidFill>
                  <a:prstClr val="black"/>
                </a:solidFill>
                <a:latin typeface="Montserrat" pitchFamily="2" charset="77"/>
              </a:rPr>
              <a:t>vulputate</a:t>
            </a:r>
            <a:r>
              <a:rPr lang="en-US" dirty="0">
                <a:solidFill>
                  <a:prstClr val="black"/>
                </a:solidFill>
                <a:latin typeface="Montserrat" pitchFamily="2" charset="77"/>
              </a:rPr>
              <a:t> </a:t>
            </a:r>
            <a:r>
              <a:rPr lang="en-US" dirty="0" err="1">
                <a:solidFill>
                  <a:prstClr val="black"/>
                </a:solidFill>
                <a:latin typeface="Montserrat" pitchFamily="2" charset="77"/>
              </a:rPr>
              <a:t>eget</a:t>
            </a:r>
            <a:r>
              <a:rPr lang="en-US" dirty="0">
                <a:solidFill>
                  <a:prstClr val="black"/>
                </a:solidFill>
                <a:latin typeface="Montserrat" pitchFamily="2" charset="77"/>
              </a:rPr>
              <a:t>, </a:t>
            </a:r>
            <a:r>
              <a:rPr lang="en-US" dirty="0" err="1">
                <a:solidFill>
                  <a:prstClr val="black"/>
                </a:solidFill>
                <a:latin typeface="Montserrat" pitchFamily="2" charset="77"/>
              </a:rPr>
              <a:t>arcu</a:t>
            </a:r>
            <a:endParaRPr lang="en-GB" dirty="0">
              <a:solidFill>
                <a:prstClr val="black"/>
              </a:solidFill>
              <a:latin typeface="Montserrat" pitchFamily="2" charset="77"/>
            </a:endParaRPr>
          </a:p>
          <a:p>
            <a:pPr lvl="0">
              <a:spcAft>
                <a:spcPts val="600"/>
              </a:spcAft>
              <a:buClr>
                <a:srgbClr val="005751"/>
              </a:buClr>
              <a:defRPr/>
            </a:pPr>
            <a:endParaRPr lang="en-GB" dirty="0">
              <a:solidFill>
                <a:prstClr val="black"/>
              </a:solidFill>
              <a:latin typeface="Montserrat" pitchFamily="2" charset="77"/>
            </a:endParaRPr>
          </a:p>
        </p:txBody>
      </p:sp>
    </p:spTree>
    <p:extLst>
      <p:ext uri="{BB962C8B-B14F-4D97-AF65-F5344CB8AC3E}">
        <p14:creationId xmlns:p14="http://schemas.microsoft.com/office/powerpoint/2010/main" val="186802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D00A4-572E-F047-17DC-7686FD52C74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DE2D0CE-1A30-0511-582F-A93562B50A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8288000" cy="10287000"/>
          </a:xfrm>
          <a:prstGeom prst="rect">
            <a:avLst/>
          </a:prstGeom>
        </p:spPr>
      </p:pic>
      <p:grpSp>
        <p:nvGrpSpPr>
          <p:cNvPr id="2" name="Group 1">
            <a:extLst>
              <a:ext uri="{FF2B5EF4-FFF2-40B4-BE49-F238E27FC236}">
                <a16:creationId xmlns:a16="http://schemas.microsoft.com/office/drawing/2014/main" id="{F892338A-BF0C-CD38-98AD-F7A5A4037D36}"/>
              </a:ext>
            </a:extLst>
          </p:cNvPr>
          <p:cNvGrpSpPr/>
          <p:nvPr/>
        </p:nvGrpSpPr>
        <p:grpSpPr>
          <a:xfrm>
            <a:off x="717550" y="3314700"/>
            <a:ext cx="15865137" cy="4273153"/>
            <a:chOff x="717550" y="4000500"/>
            <a:chExt cx="13531850" cy="4273153"/>
          </a:xfrm>
        </p:grpSpPr>
        <p:sp>
          <p:nvSpPr>
            <p:cNvPr id="27" name="TextBox 26">
              <a:extLst>
                <a:ext uri="{FF2B5EF4-FFF2-40B4-BE49-F238E27FC236}">
                  <a16:creationId xmlns:a16="http://schemas.microsoft.com/office/drawing/2014/main" id="{EA002F32-93D9-0DDE-5357-0D7251B802B8}"/>
                </a:ext>
              </a:extLst>
            </p:cNvPr>
            <p:cNvSpPr txBox="1"/>
            <p:nvPr/>
          </p:nvSpPr>
          <p:spPr>
            <a:xfrm>
              <a:off x="2286000" y="4000500"/>
              <a:ext cx="11963400" cy="1938992"/>
            </a:xfrm>
            <a:prstGeom prst="rect">
              <a:avLst/>
            </a:prstGeom>
            <a:noFill/>
          </p:spPr>
          <p:txBody>
            <a:bodyPr wrap="square" rtlCol="0">
              <a:spAutoFit/>
            </a:bodyPr>
            <a:lstStyle/>
            <a:p>
              <a:pPr lvl="0" eaLnBrk="0" fontAlgn="base" hangingPunct="0">
                <a:spcBef>
                  <a:spcPct val="0"/>
                </a:spcBef>
                <a:spcAft>
                  <a:spcPct val="0"/>
                </a:spcAft>
              </a:pPr>
              <a:r>
                <a:rPr lang="en-US" altLang="en-AE" sz="6000" b="1" dirty="0">
                  <a:solidFill>
                    <a:schemeClr val="bg1">
                      <a:lumMod val="95000"/>
                    </a:schemeClr>
                  </a:solidFill>
                  <a:latin typeface="Montserrat" pitchFamily="2" charset="77"/>
                </a:rPr>
                <a:t>INNOVATION AND</a:t>
              </a:r>
              <a:br>
                <a:rPr lang="en-US" altLang="en-AE" sz="6000" b="1" dirty="0">
                  <a:solidFill>
                    <a:schemeClr val="bg1">
                      <a:lumMod val="95000"/>
                    </a:schemeClr>
                  </a:solidFill>
                  <a:latin typeface="Montserrat" pitchFamily="2" charset="77"/>
                </a:rPr>
              </a:br>
              <a:r>
                <a:rPr lang="en-US" altLang="en-AE" sz="6000" b="1" dirty="0">
                  <a:solidFill>
                    <a:schemeClr val="bg1">
                      <a:lumMod val="95000"/>
                    </a:schemeClr>
                  </a:solidFill>
                  <a:latin typeface="Montserrat" pitchFamily="2" charset="77"/>
                </a:rPr>
                <a:t>ORGINALITY</a:t>
              </a:r>
            </a:p>
          </p:txBody>
        </p:sp>
        <p:pic>
          <p:nvPicPr>
            <p:cNvPr id="29" name="Picture 28">
              <a:extLst>
                <a:ext uri="{FF2B5EF4-FFF2-40B4-BE49-F238E27FC236}">
                  <a16:creationId xmlns:a16="http://schemas.microsoft.com/office/drawing/2014/main" id="{5FECB0F0-81A5-A152-8C0D-E306AB3E2903}"/>
                </a:ext>
              </a:extLst>
            </p:cNvPr>
            <p:cNvPicPr>
              <a:picLocks noChangeAspect="1"/>
            </p:cNvPicPr>
            <p:nvPr/>
          </p:nvPicPr>
          <p:blipFill>
            <a:blip r:embed="rId4" cstate="print">
              <a:extLst>
                <a:ext uri="{28A0092B-C50C-407E-A947-70E740481C1C}">
                  <a14:useLocalDpi xmlns:a14="http://schemas.microsoft.com/office/drawing/2010/main" val="0"/>
                </a:ext>
              </a:extLst>
            </a:blip>
            <a:srcRect l="7172" r="27625"/>
            <a:stretch>
              <a:fillRect/>
            </a:stretch>
          </p:blipFill>
          <p:spPr>
            <a:xfrm rot="5400000">
              <a:off x="-362155" y="5208958"/>
              <a:ext cx="3499260" cy="1339850"/>
            </a:xfrm>
            <a:prstGeom prst="rect">
              <a:avLst/>
            </a:prstGeom>
          </p:spPr>
        </p:pic>
        <p:sp>
          <p:nvSpPr>
            <p:cNvPr id="11" name="TextBox 10">
              <a:extLst>
                <a:ext uri="{FF2B5EF4-FFF2-40B4-BE49-F238E27FC236}">
                  <a16:creationId xmlns:a16="http://schemas.microsoft.com/office/drawing/2014/main" id="{84919268-AB96-D357-1DA6-A89D242C0913}"/>
                </a:ext>
              </a:extLst>
            </p:cNvPr>
            <p:cNvSpPr txBox="1"/>
            <p:nvPr/>
          </p:nvSpPr>
          <p:spPr>
            <a:xfrm>
              <a:off x="2362200" y="6334661"/>
              <a:ext cx="11887200" cy="1938992"/>
            </a:xfrm>
            <a:prstGeom prst="rect">
              <a:avLst/>
            </a:prstGeom>
            <a:noFill/>
          </p:spPr>
          <p:txBody>
            <a:bodyPr wrap="square" rtlCol="0">
              <a:spAutoFit/>
            </a:bodyPr>
            <a:lstStyle/>
            <a:p>
              <a:pPr lvl="0">
                <a:spcAft>
                  <a:spcPts val="600"/>
                </a:spcAft>
                <a:buClr>
                  <a:srgbClr val="005751"/>
                </a:buClr>
                <a:defRPr/>
              </a:pPr>
              <a:r>
                <a:rPr lang="en-US" sz="2000" dirty="0">
                  <a:solidFill>
                    <a:schemeClr val="bg1"/>
                  </a:solidFill>
                  <a:latin typeface="Montserrat" pitchFamily="2" charset="77"/>
                </a:rPr>
                <a:t>Highlight the originality of the project or individual initiative. Examples include:</a:t>
              </a:r>
            </a:p>
            <a:p>
              <a:pPr lvl="0">
                <a:spcAft>
                  <a:spcPts val="600"/>
                </a:spcAft>
                <a:buClr>
                  <a:srgbClr val="005751"/>
                </a:buClr>
                <a:defRPr/>
              </a:pPr>
              <a:endParaRPr lang="en-US" sz="2000" dirty="0">
                <a:solidFill>
                  <a:schemeClr val="bg1"/>
                </a:solidFill>
                <a:latin typeface="Montserrat" pitchFamily="2" charset="77"/>
              </a:endParaRPr>
            </a:p>
            <a:p>
              <a:pPr marL="342900" lvl="0" indent="-342900">
                <a:spcAft>
                  <a:spcPts val="600"/>
                </a:spcAft>
                <a:buClr>
                  <a:srgbClr val="005751"/>
                </a:buClr>
                <a:buFont typeface="Arial" panose="020B0604020202020204" pitchFamily="34" charset="0"/>
                <a:buChar char="•"/>
                <a:defRPr/>
              </a:pPr>
              <a:r>
                <a:rPr lang="en-US" sz="2000" i="1" dirty="0">
                  <a:solidFill>
                    <a:schemeClr val="bg1"/>
                  </a:solidFill>
                  <a:latin typeface="Montserrat" pitchFamily="2" charset="77"/>
                </a:rPr>
                <a:t>Nominations to be submitted by a company representative.</a:t>
              </a:r>
            </a:p>
            <a:p>
              <a:pPr marL="342900" lvl="0" indent="-342900">
                <a:spcAft>
                  <a:spcPts val="600"/>
                </a:spcAft>
                <a:buClr>
                  <a:srgbClr val="005751"/>
                </a:buClr>
                <a:buFont typeface="Arial" panose="020B0604020202020204" pitchFamily="34" charset="0"/>
                <a:buChar char="•"/>
                <a:defRPr/>
              </a:pPr>
              <a:r>
                <a:rPr lang="en-US" sz="2000" i="1" dirty="0">
                  <a:solidFill>
                    <a:schemeClr val="bg1"/>
                  </a:solidFill>
                  <a:latin typeface="Montserrat" pitchFamily="2" charset="77"/>
                </a:rPr>
                <a:t>Creative approaches to solving industry challenges in health and safety, operations, or sustainability</a:t>
              </a:r>
            </a:p>
            <a:p>
              <a:pPr marL="342900" lvl="0" indent="-342900">
                <a:spcAft>
                  <a:spcPts val="600"/>
                </a:spcAft>
                <a:buClr>
                  <a:srgbClr val="005751"/>
                </a:buClr>
                <a:buFont typeface="Arial" panose="020B0604020202020204" pitchFamily="34" charset="0"/>
                <a:buChar char="•"/>
                <a:defRPr/>
              </a:pPr>
              <a:r>
                <a:rPr lang="en-US" sz="2000" i="1" dirty="0">
                  <a:solidFill>
                    <a:schemeClr val="bg1"/>
                  </a:solidFill>
                  <a:latin typeface="Montserrat" pitchFamily="2" charset="77"/>
                </a:rPr>
                <a:t>Novel strategies or solutions introduced by young professionals to drive change and inspire the industry</a:t>
              </a:r>
            </a:p>
          </p:txBody>
        </p:sp>
      </p:grpSp>
    </p:spTree>
    <p:extLst>
      <p:ext uri="{BB962C8B-B14F-4D97-AF65-F5344CB8AC3E}">
        <p14:creationId xmlns:p14="http://schemas.microsoft.com/office/powerpoint/2010/main" val="4078666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1167B-CB19-0E10-7A33-553556E66838}"/>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A22378F4-691D-878D-6777-054321031AB5}"/>
              </a:ext>
            </a:extLst>
          </p:cNvPr>
          <p:cNvPicPr>
            <a:picLocks noChangeAspect="1"/>
          </p:cNvPicPr>
          <p:nvPr/>
        </p:nvPicPr>
        <p:blipFill>
          <a:blip r:embed="rId3">
            <a:alphaModFix amt="11000"/>
            <a:extLst>
              <a:ext uri="{28A0092B-C50C-407E-A947-70E740481C1C}">
                <a14:useLocalDpi xmlns:a14="http://schemas.microsoft.com/office/drawing/2010/main" val="0"/>
              </a:ext>
            </a:extLst>
          </a:blip>
          <a:srcRect/>
          <a:stretch/>
        </p:blipFill>
        <p:spPr>
          <a:xfrm>
            <a:off x="0" y="0"/>
            <a:ext cx="18288000" cy="10287000"/>
          </a:xfrm>
          <a:prstGeom prst="rect">
            <a:avLst/>
          </a:prstGeom>
        </p:spPr>
      </p:pic>
      <p:pic>
        <p:nvPicPr>
          <p:cNvPr id="20" name="Picture 19">
            <a:extLst>
              <a:ext uri="{FF2B5EF4-FFF2-40B4-BE49-F238E27FC236}">
                <a16:creationId xmlns:a16="http://schemas.microsoft.com/office/drawing/2014/main" id="{07BD144F-1616-052B-1025-3D2E8952EA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562800" y="9378000"/>
            <a:ext cx="2444150" cy="609600"/>
          </a:xfrm>
          <a:prstGeom prst="rect">
            <a:avLst/>
          </a:prstGeom>
        </p:spPr>
      </p:pic>
      <p:sp>
        <p:nvSpPr>
          <p:cNvPr id="21" name="TextBox 37">
            <a:extLst>
              <a:ext uri="{FF2B5EF4-FFF2-40B4-BE49-F238E27FC236}">
                <a16:creationId xmlns:a16="http://schemas.microsoft.com/office/drawing/2014/main" id="{DBEBC30D-3339-2517-8EC1-02F57EEA68A4}"/>
              </a:ext>
            </a:extLst>
          </p:cNvPr>
          <p:cNvSpPr txBox="1"/>
          <p:nvPr/>
        </p:nvSpPr>
        <p:spPr>
          <a:xfrm>
            <a:off x="696519" y="578390"/>
            <a:ext cx="8142681" cy="886397"/>
          </a:xfrm>
          <a:prstGeom prst="rect">
            <a:avLst/>
          </a:prstGeom>
          <a:ln>
            <a:noFill/>
          </a:ln>
        </p:spPr>
        <p:txBody>
          <a:bodyPr wrap="square" lIns="0" tIns="0" rIns="0" bIns="0" rtlCol="0" anchor="t">
            <a:spAutoFit/>
          </a:bodyPr>
          <a:lstStyle/>
          <a:p>
            <a:pPr>
              <a:lnSpc>
                <a:spcPct val="90000"/>
              </a:lnSpc>
            </a:pPr>
            <a:r>
              <a:rPr lang="en-US" sz="3200" b="1" spc="3" dirty="0">
                <a:solidFill>
                  <a:srgbClr val="2B4456"/>
                </a:solidFill>
                <a:latin typeface="Montserrat" pitchFamily="2" charset="77"/>
              </a:rPr>
              <a:t>INNOVATION AND</a:t>
            </a:r>
            <a:br>
              <a:rPr lang="en-US" sz="3200" b="1" spc="3" dirty="0">
                <a:solidFill>
                  <a:srgbClr val="2B4456"/>
                </a:solidFill>
                <a:latin typeface="Montserrat" pitchFamily="2" charset="77"/>
              </a:rPr>
            </a:br>
            <a:r>
              <a:rPr lang="en-US" sz="3200" b="1" spc="3" dirty="0">
                <a:solidFill>
                  <a:srgbClr val="2B4456"/>
                </a:solidFill>
                <a:latin typeface="Montserrat" pitchFamily="2" charset="77"/>
              </a:rPr>
              <a:t>ORGINALITY</a:t>
            </a:r>
          </a:p>
        </p:txBody>
      </p:sp>
      <p:cxnSp>
        <p:nvCxnSpPr>
          <p:cNvPr id="22" name="Straight Connector 21">
            <a:extLst>
              <a:ext uri="{FF2B5EF4-FFF2-40B4-BE49-F238E27FC236}">
                <a16:creationId xmlns:a16="http://schemas.microsoft.com/office/drawing/2014/main" id="{7CB239ED-54AE-B02A-1CF1-734EE456A9BA}"/>
              </a:ext>
            </a:extLst>
          </p:cNvPr>
          <p:cNvCxnSpPr>
            <a:cxnSpLocks/>
          </p:cNvCxnSpPr>
          <p:nvPr/>
        </p:nvCxnSpPr>
        <p:spPr>
          <a:xfrm flipV="1">
            <a:off x="544119" y="612000"/>
            <a:ext cx="0" cy="755110"/>
          </a:xfrm>
          <a:prstGeom prst="line">
            <a:avLst/>
          </a:prstGeom>
          <a:ln w="38100">
            <a:solidFill>
              <a:srgbClr val="DDC07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5E2A58E-9EFF-F4B1-1A74-FA1B585E9DE3}"/>
              </a:ext>
            </a:extLst>
          </p:cNvPr>
          <p:cNvSpPr txBox="1"/>
          <p:nvPr/>
        </p:nvSpPr>
        <p:spPr>
          <a:xfrm>
            <a:off x="609600" y="1735888"/>
            <a:ext cx="12649200" cy="2385268"/>
          </a:xfrm>
          <a:prstGeom prst="rect">
            <a:avLst/>
          </a:prstGeom>
          <a:noFill/>
        </p:spPr>
        <p:txBody>
          <a:bodyPr wrap="square" rtlCol="0">
            <a:spAutoFit/>
          </a:bodyPr>
          <a:lstStyle/>
          <a:p>
            <a:pPr>
              <a:spcAft>
                <a:spcPts val="600"/>
              </a:spcAft>
              <a:buClr>
                <a:srgbClr val="005751"/>
              </a:buClr>
              <a:defRPr/>
            </a:pPr>
            <a:r>
              <a:rPr lang="en-US" dirty="0">
                <a:solidFill>
                  <a:prstClr val="black"/>
                </a:solidFill>
                <a:latin typeface="Montserrat" pitchFamily="2" charset="77"/>
              </a:rPr>
              <a:t>Lorem ipsum dolor sit </a:t>
            </a:r>
            <a:r>
              <a:rPr lang="en-US" dirty="0" err="1">
                <a:solidFill>
                  <a:prstClr val="black"/>
                </a:solidFill>
                <a:latin typeface="Montserrat" pitchFamily="2" charset="77"/>
              </a:rPr>
              <a:t>amet</a:t>
            </a:r>
            <a:r>
              <a:rPr lang="en-US" dirty="0">
                <a:solidFill>
                  <a:prstClr val="black"/>
                </a:solidFill>
                <a:latin typeface="Montserrat" pitchFamily="2" charset="77"/>
              </a:rPr>
              <a:t>, </a:t>
            </a:r>
            <a:r>
              <a:rPr lang="en-US" dirty="0" err="1">
                <a:solidFill>
                  <a:prstClr val="black"/>
                </a:solidFill>
                <a:latin typeface="Montserrat" pitchFamily="2" charset="77"/>
              </a:rPr>
              <a:t>consectetuer</a:t>
            </a:r>
            <a:r>
              <a:rPr lang="en-US" dirty="0">
                <a:solidFill>
                  <a:prstClr val="black"/>
                </a:solidFill>
                <a:latin typeface="Montserrat" pitchFamily="2" charset="77"/>
              </a:rPr>
              <a:t> </a:t>
            </a:r>
            <a:r>
              <a:rPr lang="en-US" dirty="0" err="1">
                <a:solidFill>
                  <a:prstClr val="black"/>
                </a:solidFill>
                <a:latin typeface="Montserrat" pitchFamily="2" charset="77"/>
              </a:rPr>
              <a:t>adipiscing</a:t>
            </a:r>
            <a:r>
              <a:rPr lang="en-US" dirty="0">
                <a:solidFill>
                  <a:prstClr val="black"/>
                </a:solidFill>
                <a:latin typeface="Montserrat" pitchFamily="2" charset="77"/>
              </a:rPr>
              <a:t> </a:t>
            </a:r>
            <a:r>
              <a:rPr lang="en-US" dirty="0" err="1">
                <a:solidFill>
                  <a:prstClr val="black"/>
                </a:solidFill>
                <a:latin typeface="Montserrat" pitchFamily="2" charset="77"/>
              </a:rPr>
              <a:t>elit</a:t>
            </a:r>
            <a:r>
              <a:rPr lang="en-US" dirty="0">
                <a:solidFill>
                  <a:prstClr val="black"/>
                </a:solidFill>
                <a:latin typeface="Montserrat" pitchFamily="2" charset="77"/>
              </a:rPr>
              <a:t>. Aenean </a:t>
            </a:r>
            <a:r>
              <a:rPr lang="en-US" dirty="0" err="1">
                <a:solidFill>
                  <a:prstClr val="black"/>
                </a:solidFill>
                <a:latin typeface="Montserrat" pitchFamily="2" charset="77"/>
              </a:rPr>
              <a:t>commodo</a:t>
            </a:r>
            <a:r>
              <a:rPr lang="en-US" dirty="0">
                <a:solidFill>
                  <a:prstClr val="black"/>
                </a:solidFill>
                <a:latin typeface="Montserrat" pitchFamily="2" charset="77"/>
              </a:rPr>
              <a:t> ligula </a:t>
            </a:r>
            <a:r>
              <a:rPr lang="en-US" dirty="0" err="1">
                <a:solidFill>
                  <a:prstClr val="black"/>
                </a:solidFill>
                <a:latin typeface="Montserrat" pitchFamily="2" charset="77"/>
              </a:rPr>
              <a:t>eget</a:t>
            </a:r>
            <a:r>
              <a:rPr lang="en-US" dirty="0">
                <a:solidFill>
                  <a:prstClr val="black"/>
                </a:solidFill>
                <a:latin typeface="Montserrat" pitchFamily="2" charset="77"/>
              </a:rPr>
              <a:t> dolor. Aenean </a:t>
            </a:r>
            <a:r>
              <a:rPr lang="en-US" dirty="0" err="1">
                <a:solidFill>
                  <a:prstClr val="black"/>
                </a:solidFill>
                <a:latin typeface="Montserrat" pitchFamily="2" charset="77"/>
              </a:rPr>
              <a:t>massa</a:t>
            </a:r>
            <a:r>
              <a:rPr lang="en-US" dirty="0">
                <a:solidFill>
                  <a:prstClr val="black"/>
                </a:solidFill>
                <a:latin typeface="Montserrat" pitchFamily="2" charset="77"/>
              </a:rPr>
              <a:t>. Cum sociis </a:t>
            </a:r>
            <a:r>
              <a:rPr lang="en-US" dirty="0" err="1">
                <a:solidFill>
                  <a:prstClr val="black"/>
                </a:solidFill>
                <a:latin typeface="Montserrat" pitchFamily="2" charset="77"/>
              </a:rPr>
              <a:t>natoque</a:t>
            </a:r>
            <a:r>
              <a:rPr lang="en-US" dirty="0">
                <a:solidFill>
                  <a:prstClr val="black"/>
                </a:solidFill>
                <a:latin typeface="Montserrat" pitchFamily="2" charset="77"/>
              </a:rPr>
              <a:t> </a:t>
            </a:r>
            <a:r>
              <a:rPr lang="en-US" dirty="0" err="1">
                <a:solidFill>
                  <a:prstClr val="black"/>
                </a:solidFill>
                <a:latin typeface="Montserrat" pitchFamily="2" charset="77"/>
              </a:rPr>
              <a:t>penatibus</a:t>
            </a:r>
            <a:r>
              <a:rPr lang="en-US" dirty="0">
                <a:solidFill>
                  <a:prstClr val="black"/>
                </a:solidFill>
                <a:latin typeface="Montserrat" pitchFamily="2" charset="77"/>
              </a:rPr>
              <a:t> et </a:t>
            </a:r>
            <a:r>
              <a:rPr lang="en-US" dirty="0" err="1">
                <a:solidFill>
                  <a:prstClr val="black"/>
                </a:solidFill>
                <a:latin typeface="Montserrat" pitchFamily="2" charset="77"/>
              </a:rPr>
              <a:t>magnis</a:t>
            </a:r>
            <a:r>
              <a:rPr lang="en-US" dirty="0">
                <a:solidFill>
                  <a:prstClr val="black"/>
                </a:solidFill>
                <a:latin typeface="Montserrat" pitchFamily="2" charset="77"/>
              </a:rPr>
              <a:t> dis parturient </a:t>
            </a:r>
            <a:r>
              <a:rPr lang="en-US" dirty="0" err="1">
                <a:solidFill>
                  <a:prstClr val="black"/>
                </a:solidFill>
                <a:latin typeface="Montserrat" pitchFamily="2" charset="77"/>
              </a:rPr>
              <a:t>montes</a:t>
            </a:r>
            <a:r>
              <a:rPr lang="en-US" dirty="0">
                <a:solidFill>
                  <a:prstClr val="black"/>
                </a:solidFill>
                <a:latin typeface="Montserrat" pitchFamily="2" charset="77"/>
              </a:rPr>
              <a:t>, </a:t>
            </a:r>
            <a:r>
              <a:rPr lang="en-US" dirty="0" err="1">
                <a:solidFill>
                  <a:prstClr val="black"/>
                </a:solidFill>
                <a:latin typeface="Montserrat" pitchFamily="2" charset="77"/>
              </a:rPr>
              <a:t>nascetur</a:t>
            </a:r>
            <a:r>
              <a:rPr lang="en-US" dirty="0">
                <a:solidFill>
                  <a:prstClr val="black"/>
                </a:solidFill>
                <a:latin typeface="Montserrat" pitchFamily="2" charset="77"/>
              </a:rPr>
              <a:t> </a:t>
            </a:r>
            <a:r>
              <a:rPr lang="en-US" dirty="0" err="1">
                <a:solidFill>
                  <a:prstClr val="black"/>
                </a:solidFill>
                <a:latin typeface="Montserrat" pitchFamily="2" charset="77"/>
              </a:rPr>
              <a:t>ridiculus</a:t>
            </a:r>
            <a:r>
              <a:rPr lang="en-US" dirty="0">
                <a:solidFill>
                  <a:prstClr val="black"/>
                </a:solidFill>
                <a:latin typeface="Montserrat" pitchFamily="2" charset="77"/>
              </a:rPr>
              <a:t> mus. Donec </a:t>
            </a:r>
            <a:r>
              <a:rPr lang="en-US" dirty="0" err="1">
                <a:solidFill>
                  <a:prstClr val="black"/>
                </a:solidFill>
                <a:latin typeface="Montserrat" pitchFamily="2" charset="77"/>
              </a:rPr>
              <a:t>quam</a:t>
            </a:r>
            <a:r>
              <a:rPr lang="en-US" dirty="0">
                <a:solidFill>
                  <a:prstClr val="black"/>
                </a:solidFill>
                <a:latin typeface="Montserrat" pitchFamily="2" charset="77"/>
              </a:rPr>
              <a:t> </a:t>
            </a:r>
            <a:r>
              <a:rPr lang="en-US" dirty="0" err="1">
                <a:solidFill>
                  <a:prstClr val="black"/>
                </a:solidFill>
                <a:latin typeface="Montserrat" pitchFamily="2" charset="77"/>
              </a:rPr>
              <a:t>felis</a:t>
            </a:r>
            <a:r>
              <a:rPr lang="en-US" dirty="0">
                <a:solidFill>
                  <a:prstClr val="black"/>
                </a:solidFill>
                <a:latin typeface="Montserrat" pitchFamily="2" charset="77"/>
              </a:rPr>
              <a:t>, </a:t>
            </a:r>
            <a:r>
              <a:rPr lang="en-US" dirty="0" err="1">
                <a:solidFill>
                  <a:prstClr val="black"/>
                </a:solidFill>
                <a:latin typeface="Montserrat" pitchFamily="2" charset="77"/>
              </a:rPr>
              <a:t>ultricies</a:t>
            </a:r>
            <a:r>
              <a:rPr lang="en-US" dirty="0">
                <a:solidFill>
                  <a:prstClr val="black"/>
                </a:solidFill>
                <a:latin typeface="Montserrat" pitchFamily="2" charset="77"/>
              </a:rPr>
              <a:t> nec, </a:t>
            </a:r>
            <a:r>
              <a:rPr lang="en-US" dirty="0" err="1">
                <a:solidFill>
                  <a:prstClr val="black"/>
                </a:solidFill>
                <a:latin typeface="Montserrat" pitchFamily="2" charset="77"/>
              </a:rPr>
              <a:t>pellentesque</a:t>
            </a:r>
            <a:r>
              <a:rPr lang="en-US" dirty="0">
                <a:solidFill>
                  <a:prstClr val="black"/>
                </a:solidFill>
                <a:latin typeface="Montserrat" pitchFamily="2" charset="77"/>
              </a:rPr>
              <a:t> </a:t>
            </a:r>
            <a:r>
              <a:rPr lang="en-US" dirty="0" err="1">
                <a:solidFill>
                  <a:prstClr val="black"/>
                </a:solidFill>
                <a:latin typeface="Montserrat" pitchFamily="2" charset="77"/>
              </a:rPr>
              <a:t>eu</a:t>
            </a:r>
            <a:r>
              <a:rPr lang="en-US" dirty="0">
                <a:solidFill>
                  <a:prstClr val="black"/>
                </a:solidFill>
                <a:latin typeface="Montserrat" pitchFamily="2" charset="77"/>
              </a:rPr>
              <a:t>, </a:t>
            </a:r>
            <a:r>
              <a:rPr lang="en-US" dirty="0" err="1">
                <a:solidFill>
                  <a:prstClr val="black"/>
                </a:solidFill>
                <a:latin typeface="Montserrat" pitchFamily="2" charset="77"/>
              </a:rPr>
              <a:t>pretium</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sem. </a:t>
            </a:r>
            <a:r>
              <a:rPr lang="en-US" dirty="0" err="1">
                <a:solidFill>
                  <a:prstClr val="black"/>
                </a:solidFill>
                <a:latin typeface="Montserrat" pitchFamily="2" charset="77"/>
              </a:rPr>
              <a:t>Nulla</a:t>
            </a:r>
            <a:r>
              <a:rPr lang="en-US" dirty="0">
                <a:solidFill>
                  <a:prstClr val="black"/>
                </a:solidFill>
                <a:latin typeface="Montserrat" pitchFamily="2" charset="77"/>
              </a:rPr>
              <a:t> </a:t>
            </a:r>
            <a:r>
              <a:rPr lang="en-US" dirty="0" err="1">
                <a:solidFill>
                  <a:prstClr val="black"/>
                </a:solidFill>
                <a:latin typeface="Montserrat" pitchFamily="2" charset="77"/>
              </a:rPr>
              <a:t>consequat</a:t>
            </a:r>
            <a:r>
              <a:rPr lang="en-US" dirty="0">
                <a:solidFill>
                  <a:prstClr val="black"/>
                </a:solidFill>
                <a:latin typeface="Montserrat" pitchFamily="2" charset="77"/>
              </a:rPr>
              <a:t> </a:t>
            </a:r>
            <a:r>
              <a:rPr lang="en-US" dirty="0" err="1">
                <a:solidFill>
                  <a:prstClr val="black"/>
                </a:solidFill>
                <a:latin typeface="Montserrat" pitchFamily="2" charset="77"/>
              </a:rPr>
              <a:t>massa</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a:t>
            </a:r>
            <a:r>
              <a:rPr lang="en-US" dirty="0" err="1">
                <a:solidFill>
                  <a:prstClr val="black"/>
                </a:solidFill>
                <a:latin typeface="Montserrat" pitchFamily="2" charset="77"/>
              </a:rPr>
              <a:t>enim</a:t>
            </a:r>
            <a:r>
              <a:rPr lang="en-US" dirty="0">
                <a:solidFill>
                  <a:prstClr val="black"/>
                </a:solidFill>
                <a:latin typeface="Montserrat" pitchFamily="2" charset="77"/>
              </a:rPr>
              <a:t>. Donec </a:t>
            </a:r>
            <a:r>
              <a:rPr lang="en-US" dirty="0" err="1">
                <a:solidFill>
                  <a:prstClr val="black"/>
                </a:solidFill>
                <a:latin typeface="Montserrat" pitchFamily="2" charset="77"/>
              </a:rPr>
              <a:t>pede</a:t>
            </a:r>
            <a:r>
              <a:rPr lang="en-US" dirty="0">
                <a:solidFill>
                  <a:prstClr val="black"/>
                </a:solidFill>
                <a:latin typeface="Montserrat" pitchFamily="2" charset="77"/>
              </a:rPr>
              <a:t> </a:t>
            </a:r>
            <a:r>
              <a:rPr lang="en-US" dirty="0" err="1">
                <a:solidFill>
                  <a:prstClr val="black"/>
                </a:solidFill>
                <a:latin typeface="Montserrat" pitchFamily="2" charset="77"/>
              </a:rPr>
              <a:t>justo</a:t>
            </a:r>
            <a:r>
              <a:rPr lang="en-US" dirty="0">
                <a:solidFill>
                  <a:prstClr val="black"/>
                </a:solidFill>
                <a:latin typeface="Montserrat" pitchFamily="2" charset="77"/>
              </a:rPr>
              <a:t>, </a:t>
            </a:r>
            <a:r>
              <a:rPr lang="en-US" dirty="0" err="1">
                <a:solidFill>
                  <a:prstClr val="black"/>
                </a:solidFill>
                <a:latin typeface="Montserrat" pitchFamily="2" charset="77"/>
              </a:rPr>
              <a:t>fringilla</a:t>
            </a:r>
            <a:r>
              <a:rPr lang="en-US" dirty="0">
                <a:solidFill>
                  <a:prstClr val="black"/>
                </a:solidFill>
                <a:latin typeface="Montserrat" pitchFamily="2" charset="77"/>
              </a:rPr>
              <a:t> vel, </a:t>
            </a:r>
            <a:r>
              <a:rPr lang="en-US" dirty="0" err="1">
                <a:solidFill>
                  <a:prstClr val="black"/>
                </a:solidFill>
                <a:latin typeface="Montserrat" pitchFamily="2" charset="77"/>
              </a:rPr>
              <a:t>aliquet</a:t>
            </a:r>
            <a:r>
              <a:rPr lang="en-US" dirty="0">
                <a:solidFill>
                  <a:prstClr val="black"/>
                </a:solidFill>
                <a:latin typeface="Montserrat" pitchFamily="2" charset="77"/>
              </a:rPr>
              <a:t> nec, </a:t>
            </a:r>
            <a:r>
              <a:rPr lang="en-US" dirty="0" err="1">
                <a:solidFill>
                  <a:prstClr val="black"/>
                </a:solidFill>
                <a:latin typeface="Montserrat" pitchFamily="2" charset="77"/>
              </a:rPr>
              <a:t>vulputate</a:t>
            </a:r>
            <a:r>
              <a:rPr lang="en-US" dirty="0">
                <a:solidFill>
                  <a:prstClr val="black"/>
                </a:solidFill>
                <a:latin typeface="Montserrat" pitchFamily="2" charset="77"/>
              </a:rPr>
              <a:t> </a:t>
            </a:r>
            <a:r>
              <a:rPr lang="en-US" dirty="0" err="1">
                <a:solidFill>
                  <a:prstClr val="black"/>
                </a:solidFill>
                <a:latin typeface="Montserrat" pitchFamily="2" charset="77"/>
              </a:rPr>
              <a:t>eget</a:t>
            </a:r>
            <a:r>
              <a:rPr lang="en-US" dirty="0">
                <a:solidFill>
                  <a:prstClr val="black"/>
                </a:solidFill>
                <a:latin typeface="Montserrat" pitchFamily="2" charset="77"/>
              </a:rPr>
              <a:t>, </a:t>
            </a:r>
            <a:r>
              <a:rPr lang="en-US" dirty="0" err="1">
                <a:solidFill>
                  <a:prstClr val="black"/>
                </a:solidFill>
                <a:latin typeface="Montserrat" pitchFamily="2" charset="77"/>
              </a:rPr>
              <a:t>arcuLorem</a:t>
            </a:r>
            <a:r>
              <a:rPr lang="en-US" dirty="0">
                <a:solidFill>
                  <a:prstClr val="black"/>
                </a:solidFill>
                <a:latin typeface="Montserrat" pitchFamily="2" charset="77"/>
              </a:rPr>
              <a:t> ipsum dolor sit </a:t>
            </a:r>
            <a:r>
              <a:rPr lang="en-US" dirty="0" err="1">
                <a:solidFill>
                  <a:prstClr val="black"/>
                </a:solidFill>
                <a:latin typeface="Montserrat" pitchFamily="2" charset="77"/>
              </a:rPr>
              <a:t>amet</a:t>
            </a:r>
            <a:r>
              <a:rPr lang="en-US" dirty="0">
                <a:solidFill>
                  <a:prstClr val="black"/>
                </a:solidFill>
                <a:latin typeface="Montserrat" pitchFamily="2" charset="77"/>
              </a:rPr>
              <a:t>, </a:t>
            </a:r>
            <a:r>
              <a:rPr lang="en-US" dirty="0" err="1">
                <a:solidFill>
                  <a:prstClr val="black"/>
                </a:solidFill>
                <a:latin typeface="Montserrat" pitchFamily="2" charset="77"/>
              </a:rPr>
              <a:t>consectetuer</a:t>
            </a:r>
            <a:r>
              <a:rPr lang="en-US" dirty="0">
                <a:solidFill>
                  <a:prstClr val="black"/>
                </a:solidFill>
                <a:latin typeface="Montserrat" pitchFamily="2" charset="77"/>
              </a:rPr>
              <a:t> </a:t>
            </a:r>
            <a:r>
              <a:rPr lang="en-US" dirty="0" err="1">
                <a:solidFill>
                  <a:prstClr val="black"/>
                </a:solidFill>
                <a:latin typeface="Montserrat" pitchFamily="2" charset="77"/>
              </a:rPr>
              <a:t>adipiscing</a:t>
            </a:r>
            <a:r>
              <a:rPr lang="en-US" dirty="0">
                <a:solidFill>
                  <a:prstClr val="black"/>
                </a:solidFill>
                <a:latin typeface="Montserrat" pitchFamily="2" charset="77"/>
              </a:rPr>
              <a:t> </a:t>
            </a:r>
            <a:r>
              <a:rPr lang="en-US" dirty="0" err="1">
                <a:solidFill>
                  <a:prstClr val="black"/>
                </a:solidFill>
                <a:latin typeface="Montserrat" pitchFamily="2" charset="77"/>
              </a:rPr>
              <a:t>elit</a:t>
            </a:r>
            <a:r>
              <a:rPr lang="en-US" dirty="0">
                <a:solidFill>
                  <a:prstClr val="black"/>
                </a:solidFill>
                <a:latin typeface="Montserrat" pitchFamily="2" charset="77"/>
              </a:rPr>
              <a:t>. Aenean </a:t>
            </a:r>
            <a:r>
              <a:rPr lang="en-US" dirty="0" err="1">
                <a:solidFill>
                  <a:prstClr val="black"/>
                </a:solidFill>
                <a:latin typeface="Montserrat" pitchFamily="2" charset="77"/>
              </a:rPr>
              <a:t>commodo</a:t>
            </a:r>
            <a:r>
              <a:rPr lang="en-US" dirty="0">
                <a:solidFill>
                  <a:prstClr val="black"/>
                </a:solidFill>
                <a:latin typeface="Montserrat" pitchFamily="2" charset="77"/>
              </a:rPr>
              <a:t> ligula </a:t>
            </a:r>
            <a:r>
              <a:rPr lang="en-US" dirty="0" err="1">
                <a:solidFill>
                  <a:prstClr val="black"/>
                </a:solidFill>
                <a:latin typeface="Montserrat" pitchFamily="2" charset="77"/>
              </a:rPr>
              <a:t>eget</a:t>
            </a:r>
            <a:r>
              <a:rPr lang="en-US" dirty="0">
                <a:solidFill>
                  <a:prstClr val="black"/>
                </a:solidFill>
                <a:latin typeface="Montserrat" pitchFamily="2" charset="77"/>
              </a:rPr>
              <a:t> dolor. Aenean </a:t>
            </a:r>
            <a:r>
              <a:rPr lang="en-US" dirty="0" err="1">
                <a:solidFill>
                  <a:prstClr val="black"/>
                </a:solidFill>
                <a:latin typeface="Montserrat" pitchFamily="2" charset="77"/>
              </a:rPr>
              <a:t>massa</a:t>
            </a:r>
            <a:r>
              <a:rPr lang="en-US" dirty="0">
                <a:solidFill>
                  <a:prstClr val="black"/>
                </a:solidFill>
                <a:latin typeface="Montserrat" pitchFamily="2" charset="77"/>
              </a:rPr>
              <a:t>. Cum sociis </a:t>
            </a:r>
            <a:r>
              <a:rPr lang="en-US" dirty="0" err="1">
                <a:solidFill>
                  <a:prstClr val="black"/>
                </a:solidFill>
                <a:latin typeface="Montserrat" pitchFamily="2" charset="77"/>
              </a:rPr>
              <a:t>natoque</a:t>
            </a:r>
            <a:r>
              <a:rPr lang="en-US" dirty="0">
                <a:solidFill>
                  <a:prstClr val="black"/>
                </a:solidFill>
                <a:latin typeface="Montserrat" pitchFamily="2" charset="77"/>
              </a:rPr>
              <a:t> </a:t>
            </a:r>
            <a:r>
              <a:rPr lang="en-US" dirty="0" err="1">
                <a:solidFill>
                  <a:prstClr val="black"/>
                </a:solidFill>
                <a:latin typeface="Montserrat" pitchFamily="2" charset="77"/>
              </a:rPr>
              <a:t>penatibus</a:t>
            </a:r>
            <a:r>
              <a:rPr lang="en-US" dirty="0">
                <a:solidFill>
                  <a:prstClr val="black"/>
                </a:solidFill>
                <a:latin typeface="Montserrat" pitchFamily="2" charset="77"/>
              </a:rPr>
              <a:t> et </a:t>
            </a:r>
            <a:r>
              <a:rPr lang="en-US" dirty="0" err="1">
                <a:solidFill>
                  <a:prstClr val="black"/>
                </a:solidFill>
                <a:latin typeface="Montserrat" pitchFamily="2" charset="77"/>
              </a:rPr>
              <a:t>magnis</a:t>
            </a:r>
            <a:r>
              <a:rPr lang="en-US" dirty="0">
                <a:solidFill>
                  <a:prstClr val="black"/>
                </a:solidFill>
                <a:latin typeface="Montserrat" pitchFamily="2" charset="77"/>
              </a:rPr>
              <a:t> dis parturient </a:t>
            </a:r>
            <a:r>
              <a:rPr lang="en-US" dirty="0" err="1">
                <a:solidFill>
                  <a:prstClr val="black"/>
                </a:solidFill>
                <a:latin typeface="Montserrat" pitchFamily="2" charset="77"/>
              </a:rPr>
              <a:t>montes</a:t>
            </a:r>
            <a:r>
              <a:rPr lang="en-US" dirty="0">
                <a:solidFill>
                  <a:prstClr val="black"/>
                </a:solidFill>
                <a:latin typeface="Montserrat" pitchFamily="2" charset="77"/>
              </a:rPr>
              <a:t>, </a:t>
            </a:r>
            <a:r>
              <a:rPr lang="en-US" dirty="0" err="1">
                <a:solidFill>
                  <a:prstClr val="black"/>
                </a:solidFill>
                <a:latin typeface="Montserrat" pitchFamily="2" charset="77"/>
              </a:rPr>
              <a:t>nascetur</a:t>
            </a:r>
            <a:r>
              <a:rPr lang="en-US" dirty="0">
                <a:solidFill>
                  <a:prstClr val="black"/>
                </a:solidFill>
                <a:latin typeface="Montserrat" pitchFamily="2" charset="77"/>
              </a:rPr>
              <a:t> </a:t>
            </a:r>
            <a:r>
              <a:rPr lang="en-US" dirty="0" err="1">
                <a:solidFill>
                  <a:prstClr val="black"/>
                </a:solidFill>
                <a:latin typeface="Montserrat" pitchFamily="2" charset="77"/>
              </a:rPr>
              <a:t>ridiculus</a:t>
            </a:r>
            <a:r>
              <a:rPr lang="en-US" dirty="0">
                <a:solidFill>
                  <a:prstClr val="black"/>
                </a:solidFill>
                <a:latin typeface="Montserrat" pitchFamily="2" charset="77"/>
              </a:rPr>
              <a:t> mus. Donec </a:t>
            </a:r>
            <a:r>
              <a:rPr lang="en-US" dirty="0" err="1">
                <a:solidFill>
                  <a:prstClr val="black"/>
                </a:solidFill>
                <a:latin typeface="Montserrat" pitchFamily="2" charset="77"/>
              </a:rPr>
              <a:t>quam</a:t>
            </a:r>
            <a:r>
              <a:rPr lang="en-US" dirty="0">
                <a:solidFill>
                  <a:prstClr val="black"/>
                </a:solidFill>
                <a:latin typeface="Montserrat" pitchFamily="2" charset="77"/>
              </a:rPr>
              <a:t> </a:t>
            </a:r>
            <a:r>
              <a:rPr lang="en-US" dirty="0" err="1">
                <a:solidFill>
                  <a:prstClr val="black"/>
                </a:solidFill>
                <a:latin typeface="Montserrat" pitchFamily="2" charset="77"/>
              </a:rPr>
              <a:t>felis</a:t>
            </a:r>
            <a:r>
              <a:rPr lang="en-US" dirty="0">
                <a:solidFill>
                  <a:prstClr val="black"/>
                </a:solidFill>
                <a:latin typeface="Montserrat" pitchFamily="2" charset="77"/>
              </a:rPr>
              <a:t>, </a:t>
            </a:r>
            <a:r>
              <a:rPr lang="en-US" dirty="0" err="1">
                <a:solidFill>
                  <a:prstClr val="black"/>
                </a:solidFill>
                <a:latin typeface="Montserrat" pitchFamily="2" charset="77"/>
              </a:rPr>
              <a:t>ultricies</a:t>
            </a:r>
            <a:r>
              <a:rPr lang="en-US" dirty="0">
                <a:solidFill>
                  <a:prstClr val="black"/>
                </a:solidFill>
                <a:latin typeface="Montserrat" pitchFamily="2" charset="77"/>
              </a:rPr>
              <a:t> nec, </a:t>
            </a:r>
            <a:r>
              <a:rPr lang="en-US" dirty="0" err="1">
                <a:solidFill>
                  <a:prstClr val="black"/>
                </a:solidFill>
                <a:latin typeface="Montserrat" pitchFamily="2" charset="77"/>
              </a:rPr>
              <a:t>pellentesque</a:t>
            </a:r>
            <a:r>
              <a:rPr lang="en-US" dirty="0">
                <a:solidFill>
                  <a:prstClr val="black"/>
                </a:solidFill>
                <a:latin typeface="Montserrat" pitchFamily="2" charset="77"/>
              </a:rPr>
              <a:t> </a:t>
            </a:r>
            <a:r>
              <a:rPr lang="en-US" dirty="0" err="1">
                <a:solidFill>
                  <a:prstClr val="black"/>
                </a:solidFill>
                <a:latin typeface="Montserrat" pitchFamily="2" charset="77"/>
              </a:rPr>
              <a:t>eu</a:t>
            </a:r>
            <a:r>
              <a:rPr lang="en-US" dirty="0">
                <a:solidFill>
                  <a:prstClr val="black"/>
                </a:solidFill>
                <a:latin typeface="Montserrat" pitchFamily="2" charset="77"/>
              </a:rPr>
              <a:t>, </a:t>
            </a:r>
            <a:r>
              <a:rPr lang="en-US" dirty="0" err="1">
                <a:solidFill>
                  <a:prstClr val="black"/>
                </a:solidFill>
                <a:latin typeface="Montserrat" pitchFamily="2" charset="77"/>
              </a:rPr>
              <a:t>pretium</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sem. </a:t>
            </a:r>
            <a:r>
              <a:rPr lang="en-US" dirty="0" err="1">
                <a:solidFill>
                  <a:prstClr val="black"/>
                </a:solidFill>
                <a:latin typeface="Montserrat" pitchFamily="2" charset="77"/>
              </a:rPr>
              <a:t>Nulla</a:t>
            </a:r>
            <a:r>
              <a:rPr lang="en-US" dirty="0">
                <a:solidFill>
                  <a:prstClr val="black"/>
                </a:solidFill>
                <a:latin typeface="Montserrat" pitchFamily="2" charset="77"/>
              </a:rPr>
              <a:t> </a:t>
            </a:r>
            <a:r>
              <a:rPr lang="en-US" dirty="0" err="1">
                <a:solidFill>
                  <a:prstClr val="black"/>
                </a:solidFill>
                <a:latin typeface="Montserrat" pitchFamily="2" charset="77"/>
              </a:rPr>
              <a:t>consequat</a:t>
            </a:r>
            <a:r>
              <a:rPr lang="en-US" dirty="0">
                <a:solidFill>
                  <a:prstClr val="black"/>
                </a:solidFill>
                <a:latin typeface="Montserrat" pitchFamily="2" charset="77"/>
              </a:rPr>
              <a:t> </a:t>
            </a:r>
            <a:r>
              <a:rPr lang="en-US" dirty="0" err="1">
                <a:solidFill>
                  <a:prstClr val="black"/>
                </a:solidFill>
                <a:latin typeface="Montserrat" pitchFamily="2" charset="77"/>
              </a:rPr>
              <a:t>massa</a:t>
            </a:r>
            <a:r>
              <a:rPr lang="en-US" dirty="0">
                <a:solidFill>
                  <a:prstClr val="black"/>
                </a:solidFill>
                <a:latin typeface="Montserrat" pitchFamily="2" charset="77"/>
              </a:rPr>
              <a:t> </a:t>
            </a:r>
            <a:r>
              <a:rPr lang="en-US" dirty="0" err="1">
                <a:solidFill>
                  <a:prstClr val="black"/>
                </a:solidFill>
                <a:latin typeface="Montserrat" pitchFamily="2" charset="77"/>
              </a:rPr>
              <a:t>quis</a:t>
            </a:r>
            <a:r>
              <a:rPr lang="en-US" dirty="0">
                <a:solidFill>
                  <a:prstClr val="black"/>
                </a:solidFill>
                <a:latin typeface="Montserrat" pitchFamily="2" charset="77"/>
              </a:rPr>
              <a:t> </a:t>
            </a:r>
            <a:r>
              <a:rPr lang="en-US" dirty="0" err="1">
                <a:solidFill>
                  <a:prstClr val="black"/>
                </a:solidFill>
                <a:latin typeface="Montserrat" pitchFamily="2" charset="77"/>
              </a:rPr>
              <a:t>enim</a:t>
            </a:r>
            <a:r>
              <a:rPr lang="en-US" dirty="0">
                <a:solidFill>
                  <a:prstClr val="black"/>
                </a:solidFill>
                <a:latin typeface="Montserrat" pitchFamily="2" charset="77"/>
              </a:rPr>
              <a:t>. Donec </a:t>
            </a:r>
            <a:r>
              <a:rPr lang="en-US" dirty="0" err="1">
                <a:solidFill>
                  <a:prstClr val="black"/>
                </a:solidFill>
                <a:latin typeface="Montserrat" pitchFamily="2" charset="77"/>
              </a:rPr>
              <a:t>pede</a:t>
            </a:r>
            <a:r>
              <a:rPr lang="en-US" dirty="0">
                <a:solidFill>
                  <a:prstClr val="black"/>
                </a:solidFill>
                <a:latin typeface="Montserrat" pitchFamily="2" charset="77"/>
              </a:rPr>
              <a:t> </a:t>
            </a:r>
            <a:r>
              <a:rPr lang="en-US" dirty="0" err="1">
                <a:solidFill>
                  <a:prstClr val="black"/>
                </a:solidFill>
                <a:latin typeface="Montserrat" pitchFamily="2" charset="77"/>
              </a:rPr>
              <a:t>justo</a:t>
            </a:r>
            <a:r>
              <a:rPr lang="en-US" dirty="0">
                <a:solidFill>
                  <a:prstClr val="black"/>
                </a:solidFill>
                <a:latin typeface="Montserrat" pitchFamily="2" charset="77"/>
              </a:rPr>
              <a:t>, </a:t>
            </a:r>
            <a:r>
              <a:rPr lang="en-US" dirty="0" err="1">
                <a:solidFill>
                  <a:prstClr val="black"/>
                </a:solidFill>
                <a:latin typeface="Montserrat" pitchFamily="2" charset="77"/>
              </a:rPr>
              <a:t>fringilla</a:t>
            </a:r>
            <a:r>
              <a:rPr lang="en-US" dirty="0">
                <a:solidFill>
                  <a:prstClr val="black"/>
                </a:solidFill>
                <a:latin typeface="Montserrat" pitchFamily="2" charset="77"/>
              </a:rPr>
              <a:t> vel, </a:t>
            </a:r>
            <a:r>
              <a:rPr lang="en-US" dirty="0" err="1">
                <a:solidFill>
                  <a:prstClr val="black"/>
                </a:solidFill>
                <a:latin typeface="Montserrat" pitchFamily="2" charset="77"/>
              </a:rPr>
              <a:t>aliquet</a:t>
            </a:r>
            <a:r>
              <a:rPr lang="en-US" dirty="0">
                <a:solidFill>
                  <a:prstClr val="black"/>
                </a:solidFill>
                <a:latin typeface="Montserrat" pitchFamily="2" charset="77"/>
              </a:rPr>
              <a:t> nec, </a:t>
            </a:r>
            <a:r>
              <a:rPr lang="en-US" dirty="0" err="1">
                <a:solidFill>
                  <a:prstClr val="black"/>
                </a:solidFill>
                <a:latin typeface="Montserrat" pitchFamily="2" charset="77"/>
              </a:rPr>
              <a:t>vulputate</a:t>
            </a:r>
            <a:r>
              <a:rPr lang="en-US" dirty="0">
                <a:solidFill>
                  <a:prstClr val="black"/>
                </a:solidFill>
                <a:latin typeface="Montserrat" pitchFamily="2" charset="77"/>
              </a:rPr>
              <a:t> </a:t>
            </a:r>
            <a:r>
              <a:rPr lang="en-US" dirty="0" err="1">
                <a:solidFill>
                  <a:prstClr val="black"/>
                </a:solidFill>
                <a:latin typeface="Montserrat" pitchFamily="2" charset="77"/>
              </a:rPr>
              <a:t>eget</a:t>
            </a:r>
            <a:r>
              <a:rPr lang="en-US" dirty="0">
                <a:solidFill>
                  <a:prstClr val="black"/>
                </a:solidFill>
                <a:latin typeface="Montserrat" pitchFamily="2" charset="77"/>
              </a:rPr>
              <a:t>, </a:t>
            </a:r>
            <a:r>
              <a:rPr lang="en-US" dirty="0" err="1">
                <a:solidFill>
                  <a:prstClr val="black"/>
                </a:solidFill>
                <a:latin typeface="Montserrat" pitchFamily="2" charset="77"/>
              </a:rPr>
              <a:t>arcu</a:t>
            </a:r>
            <a:endParaRPr lang="en-GB" dirty="0">
              <a:solidFill>
                <a:prstClr val="black"/>
              </a:solidFill>
              <a:latin typeface="Montserrat" pitchFamily="2" charset="77"/>
            </a:endParaRPr>
          </a:p>
          <a:p>
            <a:pPr lvl="0">
              <a:spcAft>
                <a:spcPts val="600"/>
              </a:spcAft>
              <a:buClr>
                <a:srgbClr val="005751"/>
              </a:buClr>
              <a:defRPr/>
            </a:pPr>
            <a:endParaRPr lang="en-GB" dirty="0">
              <a:solidFill>
                <a:prstClr val="black"/>
              </a:solidFill>
              <a:latin typeface="Montserrat" pitchFamily="2" charset="77"/>
            </a:endParaRPr>
          </a:p>
        </p:txBody>
      </p:sp>
    </p:spTree>
    <p:extLst>
      <p:ext uri="{BB962C8B-B14F-4D97-AF65-F5344CB8AC3E}">
        <p14:creationId xmlns:p14="http://schemas.microsoft.com/office/powerpoint/2010/main" val="1837292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B5F32C0B714942973E2DAD72DCBD53" ma:contentTypeVersion="13" ma:contentTypeDescription="Create a new document." ma:contentTypeScope="" ma:versionID="ae2915c393092b34b289bfbaca1900cd">
  <xsd:schema xmlns:xsd="http://www.w3.org/2001/XMLSchema" xmlns:xs="http://www.w3.org/2001/XMLSchema" xmlns:p="http://schemas.microsoft.com/office/2006/metadata/properties" xmlns:ns2="c58fc522-bd58-4b26-9f91-3ff7239af16d" xmlns:ns3="2255985c-4a37-4350-adaa-96ec7b2a4e2a" targetNamespace="http://schemas.microsoft.com/office/2006/metadata/properties" ma:root="true" ma:fieldsID="604700f6f74b6b06b09e99497c734a9b" ns2:_="" ns3:_="">
    <xsd:import namespace="c58fc522-bd58-4b26-9f91-3ff7239af16d"/>
    <xsd:import namespace="2255985c-4a37-4350-adaa-96ec7b2a4e2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8fc522-bd58-4b26-9f91-3ff7239af1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8d0f230-8c22-4e9e-affb-a464a7e9059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55985c-4a37-4350-adaa-96ec7b2a4e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1881fbf-9cb7-4040-9f35-8ddea5ebeabb}" ma:internalName="TaxCatchAll" ma:showField="CatchAllData" ma:web="2255985c-4a37-4350-adaa-96ec7b2a4e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58fc522-bd58-4b26-9f91-3ff7239af16d">
      <Terms xmlns="http://schemas.microsoft.com/office/infopath/2007/PartnerControls"/>
    </lcf76f155ced4ddcb4097134ff3c332f>
    <TaxCatchAll xmlns="2255985c-4a37-4350-adaa-96ec7b2a4e2a" xsi:nil="true"/>
  </documentManagement>
</p:properties>
</file>

<file path=customXml/itemProps1.xml><?xml version="1.0" encoding="utf-8"?>
<ds:datastoreItem xmlns:ds="http://schemas.openxmlformats.org/officeDocument/2006/customXml" ds:itemID="{21E6BDEB-049E-45C6-8569-1D27432014ED}">
  <ds:schemaRefs>
    <ds:schemaRef ds:uri="http://schemas.microsoft.com/sharepoint/v3/contenttype/forms"/>
  </ds:schemaRefs>
</ds:datastoreItem>
</file>

<file path=customXml/itemProps2.xml><?xml version="1.0" encoding="utf-8"?>
<ds:datastoreItem xmlns:ds="http://schemas.openxmlformats.org/officeDocument/2006/customXml" ds:itemID="{10093718-2125-4A5D-976D-A1A0DB0E7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8fc522-bd58-4b26-9f91-3ff7239af16d"/>
    <ds:schemaRef ds:uri="2255985c-4a37-4350-adaa-96ec7b2a4e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4B1981-EB78-491A-8464-E9FE1FD11E18}">
  <ds:schemaRefs>
    <ds:schemaRef ds:uri="http://schemas.microsoft.com/office/2006/metadata/properties"/>
    <ds:schemaRef ds:uri="http://schemas.microsoft.com/office/infopath/2007/PartnerControls"/>
    <ds:schemaRef ds:uri="c58fc522-bd58-4b26-9f91-3ff7239af16d"/>
    <ds:schemaRef ds:uri="2255985c-4a37-4350-adaa-96ec7b2a4e2a"/>
  </ds:schemaRefs>
</ds:datastoreItem>
</file>

<file path=docProps/app.xml><?xml version="1.0" encoding="utf-8"?>
<Properties xmlns="http://schemas.openxmlformats.org/officeDocument/2006/extended-properties" xmlns:vt="http://schemas.openxmlformats.org/officeDocument/2006/docPropsVTypes">
  <TotalTime>1301</TotalTime>
  <Words>1310</Words>
  <Application>Microsoft Office PowerPoint</Application>
  <PresentationFormat>Custom</PresentationFormat>
  <Paragraphs>83</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 Display</vt:lpstr>
      <vt:lpstr>Calibri</vt:lpstr>
      <vt:lpstr>Arial</vt:lpstr>
      <vt:lpstr>Aptos</vt:lpstr>
      <vt:lpstr>Montserrat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Plan - EGYPES 2024.pptx</dc:title>
  <dc:creator>Malki Perera</dc:creator>
  <cp:lastModifiedBy>Simran Asharpota</cp:lastModifiedBy>
  <cp:revision>50</cp:revision>
  <dcterms:created xsi:type="dcterms:W3CDTF">2006-08-16T00:00:00Z</dcterms:created>
  <dcterms:modified xsi:type="dcterms:W3CDTF">2025-12-22T06:59:19Z</dcterms:modified>
  <dc:identifier>DAFhOIuw9f4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0x010100A9B5F32C0B714942973E2DAD72DCBD53</vt:lpwstr>
  </property>
  <property fmtid="{D5CDD505-2E9C-101B-9397-08002B2CF9AE}" pid="3" name="MediaServiceImageTags">
    <vt:lpwstr/>
  </property>
</Properties>
</file>